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6" r:id="rId2"/>
    <p:sldId id="257" r:id="rId3"/>
    <p:sldId id="269" r:id="rId4"/>
    <p:sldId id="270" r:id="rId5"/>
    <p:sldId id="271" r:id="rId6"/>
    <p:sldId id="274" r:id="rId7"/>
    <p:sldId id="277" r:id="rId8"/>
    <p:sldId id="278" r:id="rId9"/>
    <p:sldId id="283" r:id="rId10"/>
    <p:sldId id="264" r:id="rId11"/>
    <p:sldId id="286" r:id="rId12"/>
    <p:sldId id="285" r:id="rId13"/>
    <p:sldId id="287" r:id="rId14"/>
    <p:sldId id="288" r:id="rId15"/>
  </p:sldIdLst>
  <p:sldSz cx="6858000" cy="9144000" type="screen4x3"/>
  <p:notesSz cx="6735763" cy="9866313"/>
  <p:defaultTextStyle>
    <a:defPPr>
      <a:defRPr lang="ja-JP"/>
    </a:defPPr>
    <a:lvl1pPr algn="l" defTabSz="457200"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defTabSz="457200"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defTabSz="457200"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defTabSz="457200"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defTabSz="457200"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27" autoAdjust="0"/>
    <p:restoredTop sz="94619"/>
  </p:normalViewPr>
  <p:slideViewPr>
    <p:cSldViewPr snapToGrid="0" snapToObjects="1">
      <p:cViewPr varScale="1">
        <p:scale>
          <a:sx n="61" d="100"/>
          <a:sy n="61" d="100"/>
        </p:scale>
        <p:origin x="2774" y="67"/>
      </p:cViewPr>
      <p:guideLst>
        <p:guide orient="horz" pos="2880"/>
        <p:guide pos="2160"/>
      </p:guideLst>
    </p:cSldViewPr>
  </p:slideViewPr>
  <p:notesTextViewPr>
    <p:cViewPr>
      <p:scale>
        <a:sx n="66" d="100"/>
        <a:sy n="66"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034CC62-3568-3A63-D60E-1A030975A59C}"/>
              </a:ext>
            </a:extLst>
          </p:cNvPr>
          <p:cNvSpPr>
            <a:spLocks noGrp="1"/>
          </p:cNvSpPr>
          <p:nvPr>
            <p:ph type="hdr" sz="quarter"/>
          </p:nvPr>
        </p:nvSpPr>
        <p:spPr>
          <a:xfrm>
            <a:off x="0" y="0"/>
            <a:ext cx="2919413" cy="493713"/>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F609C3A2-3B53-44C2-0F78-7DD9533F15B3}"/>
              </a:ext>
            </a:extLst>
          </p:cNvPr>
          <p:cNvSpPr>
            <a:spLocks noGrp="1"/>
          </p:cNvSpPr>
          <p:nvPr>
            <p:ph type="dt" sz="quarter" idx="1"/>
          </p:nvPr>
        </p:nvSpPr>
        <p:spPr>
          <a:xfrm>
            <a:off x="3814763" y="0"/>
            <a:ext cx="2919412" cy="49371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376AB1ED-F0B0-4FD8-B4C3-3E6C80EF7447}" type="datetime1">
              <a:rPr lang="ja-JP" altLang="en-US"/>
              <a:pPr>
                <a:defRPr/>
              </a:pPr>
              <a:t>2022/5/18</a:t>
            </a:fld>
            <a:endParaRPr lang="ja-JP" altLang="en-US"/>
          </a:p>
        </p:txBody>
      </p:sp>
      <p:sp>
        <p:nvSpPr>
          <p:cNvPr id="4" name="フッター プレースホルダー 3">
            <a:extLst>
              <a:ext uri="{FF2B5EF4-FFF2-40B4-BE49-F238E27FC236}">
                <a16:creationId xmlns:a16="http://schemas.microsoft.com/office/drawing/2014/main" id="{383AE081-39D6-D5C2-1A5E-B4D75279D612}"/>
              </a:ext>
            </a:extLst>
          </p:cNvPr>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5" name="スライド番号プレースホルダー 4">
            <a:extLst>
              <a:ext uri="{FF2B5EF4-FFF2-40B4-BE49-F238E27FC236}">
                <a16:creationId xmlns:a16="http://schemas.microsoft.com/office/drawing/2014/main" id="{226B4178-41A7-0779-F459-543459C74F65}"/>
              </a:ext>
            </a:extLst>
          </p:cNvPr>
          <p:cNvSpPr>
            <a:spLocks noGrp="1"/>
          </p:cNvSpPr>
          <p:nvPr>
            <p:ph type="sldNum" sz="quarter" idx="3"/>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5A5DF1A-DBB9-4239-86A8-2829AB61732E}" type="slidenum">
              <a:rPr lang="ja-JP" altLang="en-US"/>
              <a:pPr>
                <a:defRPr/>
              </a:pPr>
              <a:t>‹#›</a:t>
            </a:fld>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D8F8B0D-5382-6AB0-CA8F-23633A44DB19}"/>
              </a:ext>
            </a:extLst>
          </p:cNvPr>
          <p:cNvSpPr>
            <a:spLocks noGrp="1"/>
          </p:cNvSpPr>
          <p:nvPr>
            <p:ph type="hdr" sz="quarter"/>
          </p:nvPr>
        </p:nvSpPr>
        <p:spPr>
          <a:xfrm>
            <a:off x="0" y="0"/>
            <a:ext cx="2919413" cy="493713"/>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E2FAC70C-49BE-2E10-4186-D249B5CB4F8D}"/>
              </a:ext>
            </a:extLst>
          </p:cNvPr>
          <p:cNvSpPr>
            <a:spLocks noGrp="1"/>
          </p:cNvSpPr>
          <p:nvPr>
            <p:ph type="dt" idx="1"/>
          </p:nvPr>
        </p:nvSpPr>
        <p:spPr>
          <a:xfrm>
            <a:off x="3814763" y="0"/>
            <a:ext cx="2919412" cy="49371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6B559E03-1EFD-4368-84F2-9417A604912C}" type="datetime1">
              <a:rPr lang="ja-JP" altLang="en-US"/>
              <a:pPr>
                <a:defRPr/>
              </a:pPr>
              <a:t>2022/5/18</a:t>
            </a:fld>
            <a:endParaRPr lang="ja-JP" altLang="en-US"/>
          </a:p>
        </p:txBody>
      </p:sp>
      <p:sp>
        <p:nvSpPr>
          <p:cNvPr id="4" name="スライド イメージ プレースホルダー 3">
            <a:extLst>
              <a:ext uri="{FF2B5EF4-FFF2-40B4-BE49-F238E27FC236}">
                <a16:creationId xmlns:a16="http://schemas.microsoft.com/office/drawing/2014/main" id="{381FA4B0-5493-0B4E-4CB9-627CEAEB543D}"/>
              </a:ext>
            </a:extLst>
          </p:cNvPr>
          <p:cNvSpPr>
            <a:spLocks noGrp="1" noRot="1" noChangeAspect="1"/>
          </p:cNvSpPr>
          <p:nvPr>
            <p:ph type="sldImg" idx="2"/>
          </p:nvPr>
        </p:nvSpPr>
        <p:spPr>
          <a:xfrm>
            <a:off x="1981200" y="739775"/>
            <a:ext cx="2773363" cy="37004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ABD79955-FA75-863B-609D-FE5BE543B3F1}"/>
              </a:ext>
            </a:extLst>
          </p:cNvPr>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6153D0F2-FE8E-0DBF-C654-642AC9B8E005}"/>
              </a:ext>
            </a:extLst>
          </p:cNvPr>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2970DDD1-45C1-FD3C-A1DC-72FAD0693ADE}"/>
              </a:ext>
            </a:extLst>
          </p:cNvPr>
          <p:cNvSpPr>
            <a:spLocks noGrp="1"/>
          </p:cNvSpPr>
          <p:nvPr>
            <p:ph type="sldNum" sz="quarter" idx="5"/>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DF64E2B-AF75-4ED4-A44E-EBE9C7F9AF12}"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kumimoji="1"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kumimoji="1"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kumimoji="1"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kumimoji="1"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a:extLst>
              <a:ext uri="{FF2B5EF4-FFF2-40B4-BE49-F238E27FC236}">
                <a16:creationId xmlns:a16="http://schemas.microsoft.com/office/drawing/2014/main" id="{5C83EC7B-E340-BA54-8D2A-81088387E0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a:extLst>
              <a:ext uri="{FF2B5EF4-FFF2-40B4-BE49-F238E27FC236}">
                <a16:creationId xmlns:a16="http://schemas.microsoft.com/office/drawing/2014/main" id="{1E70AAE3-817E-8EC4-C0FD-3C58BB8B69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17412" name="スライド番号プレースホルダー 3">
            <a:extLst>
              <a:ext uri="{FF2B5EF4-FFF2-40B4-BE49-F238E27FC236}">
                <a16:creationId xmlns:a16="http://schemas.microsoft.com/office/drawing/2014/main" id="{953431FA-3B24-3C6B-4C68-807CDFB56E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4606828B-B0CA-409A-9FC5-BCDA5581458F}" type="slidenum">
              <a:rPr lang="ja-JP" altLang="en-US" smtClean="0"/>
              <a:pPr/>
              <a:t>2</a:t>
            </a:fld>
            <a:endParaRPr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ー 1">
            <a:extLst>
              <a:ext uri="{FF2B5EF4-FFF2-40B4-BE49-F238E27FC236}">
                <a16:creationId xmlns:a16="http://schemas.microsoft.com/office/drawing/2014/main" id="{C2FB0C2A-F751-1A3B-E69B-277BE8153A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ノート プレースホルダー 2">
            <a:extLst>
              <a:ext uri="{FF2B5EF4-FFF2-40B4-BE49-F238E27FC236}">
                <a16:creationId xmlns:a16="http://schemas.microsoft.com/office/drawing/2014/main" id="{D7588E56-F5B9-2398-5727-8A6A659243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35844" name="スライド番号プレースホルダー 3">
            <a:extLst>
              <a:ext uri="{FF2B5EF4-FFF2-40B4-BE49-F238E27FC236}">
                <a16:creationId xmlns:a16="http://schemas.microsoft.com/office/drawing/2014/main" id="{E619A65D-CA15-BF0C-1551-B5B6DCA653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2A5CC31-3C4C-4836-A149-34135523C485}" type="slidenum">
              <a:rPr lang="ja-JP" altLang="en-US" smtClean="0"/>
              <a:pPr/>
              <a:t>11</a:t>
            </a:fld>
            <a:endParaRPr lang="ja-JP"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ー 1">
            <a:extLst>
              <a:ext uri="{FF2B5EF4-FFF2-40B4-BE49-F238E27FC236}">
                <a16:creationId xmlns:a16="http://schemas.microsoft.com/office/drawing/2014/main" id="{01949F4D-0478-608D-DF3D-75FC125E90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ノート プレースホルダー 2">
            <a:extLst>
              <a:ext uri="{FF2B5EF4-FFF2-40B4-BE49-F238E27FC236}">
                <a16:creationId xmlns:a16="http://schemas.microsoft.com/office/drawing/2014/main" id="{297C2EDC-F505-992C-939E-DAD6D85743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7892" name="スライド番号プレースホルダー 3">
            <a:extLst>
              <a:ext uri="{FF2B5EF4-FFF2-40B4-BE49-F238E27FC236}">
                <a16:creationId xmlns:a16="http://schemas.microsoft.com/office/drawing/2014/main" id="{7C133A15-72AD-95BB-68EB-B38EDD58C7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F918E03-651E-4B13-BD56-5C5190D69E0E}" type="slidenum">
              <a:rPr lang="ja-JP" altLang="en-US" smtClean="0"/>
              <a:pPr/>
              <a:t>12</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ー 1">
            <a:extLst>
              <a:ext uri="{FF2B5EF4-FFF2-40B4-BE49-F238E27FC236}">
                <a16:creationId xmlns:a16="http://schemas.microsoft.com/office/drawing/2014/main" id="{60F77EC0-9E91-E7FC-BF6D-03902355AD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ノート プレースホルダー 2">
            <a:extLst>
              <a:ext uri="{FF2B5EF4-FFF2-40B4-BE49-F238E27FC236}">
                <a16:creationId xmlns:a16="http://schemas.microsoft.com/office/drawing/2014/main" id="{2ACD31AD-675E-268F-4F82-F2666675DD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9940" name="スライド番号プレースホルダー 3">
            <a:extLst>
              <a:ext uri="{FF2B5EF4-FFF2-40B4-BE49-F238E27FC236}">
                <a16:creationId xmlns:a16="http://schemas.microsoft.com/office/drawing/2014/main" id="{02F083E9-7376-0CBD-947D-802A587926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F17F053A-0F4B-417C-831F-9895DC141BAA}" type="slidenum">
              <a:rPr lang="ja-JP" altLang="en-US" smtClean="0"/>
              <a:pPr/>
              <a:t>13</a:t>
            </a:fld>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ー 1">
            <a:extLst>
              <a:ext uri="{FF2B5EF4-FFF2-40B4-BE49-F238E27FC236}">
                <a16:creationId xmlns:a16="http://schemas.microsoft.com/office/drawing/2014/main" id="{76F2D02E-C4F4-5E7B-6F42-05BCE1ED6C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ノート プレースホルダー 2">
            <a:extLst>
              <a:ext uri="{FF2B5EF4-FFF2-40B4-BE49-F238E27FC236}">
                <a16:creationId xmlns:a16="http://schemas.microsoft.com/office/drawing/2014/main" id="{338F4409-476B-E71F-60B7-F3680843F4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1988" name="スライド番号プレースホルダー 3">
            <a:extLst>
              <a:ext uri="{FF2B5EF4-FFF2-40B4-BE49-F238E27FC236}">
                <a16:creationId xmlns:a16="http://schemas.microsoft.com/office/drawing/2014/main" id="{0138E197-58D3-205F-27AD-6EC5B26475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E8456B3-523F-420E-BB07-D016F5F2163A}" type="slidenum">
              <a:rPr lang="ja-JP" altLang="en-US" smtClean="0"/>
              <a:pPr/>
              <a:t>14</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a:extLst>
              <a:ext uri="{FF2B5EF4-FFF2-40B4-BE49-F238E27FC236}">
                <a16:creationId xmlns:a16="http://schemas.microsoft.com/office/drawing/2014/main" id="{120EBE53-AEB9-757D-DE72-2F9307AFDB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a:extLst>
              <a:ext uri="{FF2B5EF4-FFF2-40B4-BE49-F238E27FC236}">
                <a16:creationId xmlns:a16="http://schemas.microsoft.com/office/drawing/2014/main" id="{6A795B93-7E98-259F-4D2B-E7DF1A0D1D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19460" name="スライド番号プレースホルダー 3">
            <a:extLst>
              <a:ext uri="{FF2B5EF4-FFF2-40B4-BE49-F238E27FC236}">
                <a16:creationId xmlns:a16="http://schemas.microsoft.com/office/drawing/2014/main" id="{7F58F719-88B3-9109-E0F4-40520DC85A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AD3D6CB0-7950-4164-8BE0-5ABAC0B4F4DD}" type="slidenum">
              <a:rPr lang="ja-JP" altLang="en-US" smtClean="0"/>
              <a:pPr/>
              <a:t>3</a:t>
            </a:fld>
            <a:endParaRPr lang="ja-JP"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314B003A-45BD-5261-970D-D78FDA0F70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8088413D-DDDB-A2CA-EC91-638821D97F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21508" name="スライド番号プレースホルダー 3">
            <a:extLst>
              <a:ext uri="{FF2B5EF4-FFF2-40B4-BE49-F238E27FC236}">
                <a16:creationId xmlns:a16="http://schemas.microsoft.com/office/drawing/2014/main" id="{35603092-6FF5-79E3-048E-A44969CE7C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C99488B9-0234-4A40-BF7A-6BB41A7B5EC4}" type="slidenum">
              <a:rPr lang="ja-JP" altLang="en-US" smtClean="0"/>
              <a:pPr/>
              <a:t>4</a:t>
            </a:fld>
            <a:endParaRPr lang="ja-JP"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ー 1">
            <a:extLst>
              <a:ext uri="{FF2B5EF4-FFF2-40B4-BE49-F238E27FC236}">
                <a16:creationId xmlns:a16="http://schemas.microsoft.com/office/drawing/2014/main" id="{F8B2528E-4E9F-FCCC-F77B-3C3A97776E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ノート プレースホルダー 2">
            <a:extLst>
              <a:ext uri="{FF2B5EF4-FFF2-40B4-BE49-F238E27FC236}">
                <a16:creationId xmlns:a16="http://schemas.microsoft.com/office/drawing/2014/main" id="{6A07398B-0508-9330-1721-651E3534CB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23556" name="スライド番号プレースホルダー 3">
            <a:extLst>
              <a:ext uri="{FF2B5EF4-FFF2-40B4-BE49-F238E27FC236}">
                <a16:creationId xmlns:a16="http://schemas.microsoft.com/office/drawing/2014/main" id="{277AD9B8-59F1-B4B6-BE73-C9AFF2B0B9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CDC131AD-22F5-4490-8E73-F1DED09D389C}" type="slidenum">
              <a:rPr lang="ja-JP" altLang="en-US" smtClean="0"/>
              <a:pPr/>
              <a:t>5</a:t>
            </a:fld>
            <a:endParaRPr lang="ja-JP"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a:extLst>
              <a:ext uri="{FF2B5EF4-FFF2-40B4-BE49-F238E27FC236}">
                <a16:creationId xmlns:a16="http://schemas.microsoft.com/office/drawing/2014/main" id="{8994D64A-1F00-D51E-4B65-9E6CE15A6A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a:extLst>
              <a:ext uri="{FF2B5EF4-FFF2-40B4-BE49-F238E27FC236}">
                <a16:creationId xmlns:a16="http://schemas.microsoft.com/office/drawing/2014/main" id="{C96DF9A5-A7B3-D563-E6AB-35344579D6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25604" name="スライド番号プレースホルダー 3">
            <a:extLst>
              <a:ext uri="{FF2B5EF4-FFF2-40B4-BE49-F238E27FC236}">
                <a16:creationId xmlns:a16="http://schemas.microsoft.com/office/drawing/2014/main" id="{4D56DB99-07F0-C65A-6AC4-C69DEB847E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0712B5F2-4837-4A05-9CFA-A7456F169061}" type="slidenum">
              <a:rPr lang="ja-JP" altLang="en-US" smtClean="0"/>
              <a:pPr/>
              <a:t>6</a:t>
            </a:fld>
            <a:endParaRPr lang="ja-JP"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FEB85512-5BF1-B1B9-39D7-C1C8294700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117FC03A-95FD-3196-6215-5BFD4EBD57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27652" name="スライド番号プレースホルダー 3">
            <a:extLst>
              <a:ext uri="{FF2B5EF4-FFF2-40B4-BE49-F238E27FC236}">
                <a16:creationId xmlns:a16="http://schemas.microsoft.com/office/drawing/2014/main" id="{227FA0FD-CAE2-A8AB-E7C6-7ABD3F71B7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F976F432-B4A9-463D-BF78-225D50189FA4}" type="slidenum">
              <a:rPr lang="ja-JP" altLang="en-US" smtClean="0"/>
              <a:pPr/>
              <a:t>7</a:t>
            </a:fld>
            <a:endParaRPr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a:extLst>
              <a:ext uri="{FF2B5EF4-FFF2-40B4-BE49-F238E27FC236}">
                <a16:creationId xmlns:a16="http://schemas.microsoft.com/office/drawing/2014/main" id="{C6350F37-0C19-798C-3A14-FF66575BCA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a:extLst>
              <a:ext uri="{FF2B5EF4-FFF2-40B4-BE49-F238E27FC236}">
                <a16:creationId xmlns:a16="http://schemas.microsoft.com/office/drawing/2014/main" id="{E623C192-0B2C-6C1F-E796-520F4B86D7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29700" name="スライド番号プレースホルダー 3">
            <a:extLst>
              <a:ext uri="{FF2B5EF4-FFF2-40B4-BE49-F238E27FC236}">
                <a16:creationId xmlns:a16="http://schemas.microsoft.com/office/drawing/2014/main" id="{D93886CC-5CAF-6DEE-E96C-0C86BA518D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AA2A74D-318C-4E65-B641-C8CFE72BE83E}" type="slidenum">
              <a:rPr lang="ja-JP" altLang="en-US" smtClean="0"/>
              <a:pPr/>
              <a:t>8</a:t>
            </a:fld>
            <a:endParaRPr lang="ja-JP"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77FD182C-163B-067B-926F-0E3EB25E5A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08D12134-74D5-0A80-2D61-A05501AEEE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31748" name="スライド番号プレースホルダー 3">
            <a:extLst>
              <a:ext uri="{FF2B5EF4-FFF2-40B4-BE49-F238E27FC236}">
                <a16:creationId xmlns:a16="http://schemas.microsoft.com/office/drawing/2014/main" id="{7AD3F1C5-0516-4E55-56B5-AF05818D19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E829383A-1975-44EC-945B-FBE978D07E45}" type="slidenum">
              <a:rPr lang="ja-JP" altLang="en-US" smtClean="0"/>
              <a:pPr/>
              <a:t>9</a:t>
            </a:fld>
            <a:endParaRPr lang="ja-JP"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ー 1">
            <a:extLst>
              <a:ext uri="{FF2B5EF4-FFF2-40B4-BE49-F238E27FC236}">
                <a16:creationId xmlns:a16="http://schemas.microsoft.com/office/drawing/2014/main" id="{BD566058-57EA-9669-7861-9E825451BF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ノート プレースホルダー 2">
            <a:extLst>
              <a:ext uri="{FF2B5EF4-FFF2-40B4-BE49-F238E27FC236}">
                <a16:creationId xmlns:a16="http://schemas.microsoft.com/office/drawing/2014/main" id="{234922BC-13AC-3AF4-037A-A44DCA0EC0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33796" name="スライド番号プレースホルダー 3">
            <a:extLst>
              <a:ext uri="{FF2B5EF4-FFF2-40B4-BE49-F238E27FC236}">
                <a16:creationId xmlns:a16="http://schemas.microsoft.com/office/drawing/2014/main" id="{A57E52D7-7683-24BA-8878-861B64D002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C6D605B2-1DF1-436A-AE34-9A88A3BDA3ED}" type="slidenum">
              <a:rPr lang="ja-JP" altLang="en-US" smtClean="0"/>
              <a:pPr/>
              <a:t>10</a:t>
            </a:fld>
            <a:endParaRPr lang="ja-JP"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a:prstGeom prst="rect">
            <a:avLst/>
          </a:prstGeom>
        </p:spPr>
        <p:txBody>
          <a:bodyPr/>
          <a:lstStyle/>
          <a:p>
            <a:r>
              <a:rPr lang="ja-JP" altLang="en-US"/>
              <a:t>マスター タイトルの書式設定</a:t>
            </a:r>
          </a:p>
        </p:txBody>
      </p:sp>
      <p:sp>
        <p:nvSpPr>
          <p:cNvPr id="3" name="サブタイトル 2"/>
          <p:cNvSpPr>
            <a:spLocks noGrp="1"/>
          </p:cNvSpPr>
          <p:nvPr>
            <p:ph type="subTitle" idx="1"/>
          </p:nvPr>
        </p:nvSpPr>
        <p:spPr>
          <a:xfrm>
            <a:off x="1028700" y="5181600"/>
            <a:ext cx="4800600" cy="23368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E1A71A1B-5C45-A1A5-3382-1F86C03EEA03}"/>
              </a:ext>
            </a:extLst>
          </p:cNvPr>
          <p:cNvSpPr>
            <a:spLocks noGrp="1"/>
          </p:cNvSpPr>
          <p:nvPr>
            <p:ph type="dt" sz="half" idx="10"/>
          </p:nvPr>
        </p:nvSpPr>
        <p:spPr>
          <a:xfrm>
            <a:off x="342900" y="8475663"/>
            <a:ext cx="1600200" cy="48577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ＭＳ Ｐゴシック" charset="-128"/>
              </a:defRPr>
            </a:lvl1pPr>
          </a:lstStyle>
          <a:p>
            <a:pPr>
              <a:defRPr/>
            </a:pPr>
            <a:fld id="{69002EFF-7C46-4FB0-8400-30486FF4CA66}" type="datetime1">
              <a:rPr lang="ja-JP" altLang="en-US"/>
              <a:pPr>
                <a:defRPr/>
              </a:pPr>
              <a:t>2022/5/18</a:t>
            </a:fld>
            <a:endParaRPr lang="ja-JP" altLang="en-US"/>
          </a:p>
        </p:txBody>
      </p:sp>
      <p:sp>
        <p:nvSpPr>
          <p:cNvPr id="5" name="フッター プレースホルダー 4">
            <a:extLst>
              <a:ext uri="{FF2B5EF4-FFF2-40B4-BE49-F238E27FC236}">
                <a16:creationId xmlns:a16="http://schemas.microsoft.com/office/drawing/2014/main" id="{CD727511-24BF-CB23-8FF8-35D3E2BA7F5B}"/>
              </a:ext>
            </a:extLst>
          </p:cNvPr>
          <p:cNvSpPr>
            <a:spLocks noGrp="1"/>
          </p:cNvSpPr>
          <p:nvPr>
            <p:ph type="ftr" sz="quarter" idx="11"/>
          </p:nvPr>
        </p:nvSpPr>
        <p:spPr>
          <a:xfrm>
            <a:off x="2343150" y="8475663"/>
            <a:ext cx="2171700" cy="48577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5D0B15B8-C004-869C-BBE4-A5356A84CBF2}"/>
              </a:ext>
            </a:extLst>
          </p:cNvPr>
          <p:cNvSpPr>
            <a:spLocks noGrp="1"/>
          </p:cNvSpPr>
          <p:nvPr>
            <p:ph type="sldNum" sz="quarter" idx="12"/>
          </p:nvPr>
        </p:nvSpPr>
        <p:spPr/>
        <p:txBody>
          <a:bodyPr/>
          <a:lstStyle>
            <a:lvl1pPr>
              <a:defRPr/>
            </a:lvl1pPr>
          </a:lstStyle>
          <a:p>
            <a:pPr>
              <a:defRPr/>
            </a:pPr>
            <a:fld id="{D737F1A5-A028-4F6F-BF7B-6F79C30623C9}" type="slidenum">
              <a:rPr lang="ja-JP" altLang="en-US"/>
              <a:pPr>
                <a:defRPr/>
              </a:pPr>
              <a:t>‹#›</a:t>
            </a:fld>
            <a:endParaRPr lang="ja-JP" altLang="en-US"/>
          </a:p>
        </p:txBody>
      </p:sp>
    </p:spTree>
    <p:extLst>
      <p:ext uri="{BB962C8B-B14F-4D97-AF65-F5344CB8AC3E}">
        <p14:creationId xmlns:p14="http://schemas.microsoft.com/office/powerpoint/2010/main" val="4278561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342900" y="2133601"/>
            <a:ext cx="6172200" cy="6034617"/>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F36F0436-D6FB-4555-2C20-5477227EC74E}"/>
              </a:ext>
            </a:extLst>
          </p:cNvPr>
          <p:cNvSpPr>
            <a:spLocks noGrp="1"/>
          </p:cNvSpPr>
          <p:nvPr>
            <p:ph type="dt" sz="half" idx="10"/>
          </p:nvPr>
        </p:nvSpPr>
        <p:spPr>
          <a:xfrm>
            <a:off x="342900" y="8475663"/>
            <a:ext cx="1600200" cy="48577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ＭＳ Ｐゴシック" charset="-128"/>
              </a:defRPr>
            </a:lvl1pPr>
          </a:lstStyle>
          <a:p>
            <a:pPr>
              <a:defRPr/>
            </a:pPr>
            <a:fld id="{9163821C-913E-46CE-B3D5-C80FC3CD564E}" type="datetime1">
              <a:rPr lang="ja-JP" altLang="en-US"/>
              <a:pPr>
                <a:defRPr/>
              </a:pPr>
              <a:t>2022/5/18</a:t>
            </a:fld>
            <a:endParaRPr lang="ja-JP" altLang="en-US"/>
          </a:p>
        </p:txBody>
      </p:sp>
      <p:sp>
        <p:nvSpPr>
          <p:cNvPr id="5" name="フッター プレースホルダー 4">
            <a:extLst>
              <a:ext uri="{FF2B5EF4-FFF2-40B4-BE49-F238E27FC236}">
                <a16:creationId xmlns:a16="http://schemas.microsoft.com/office/drawing/2014/main" id="{C6D92315-3DC9-1C64-D64C-32893E5A401F}"/>
              </a:ext>
            </a:extLst>
          </p:cNvPr>
          <p:cNvSpPr>
            <a:spLocks noGrp="1"/>
          </p:cNvSpPr>
          <p:nvPr>
            <p:ph type="ftr" sz="quarter" idx="11"/>
          </p:nvPr>
        </p:nvSpPr>
        <p:spPr>
          <a:xfrm>
            <a:off x="2343150" y="8475663"/>
            <a:ext cx="2171700" cy="48577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55CC17C5-890E-1326-5D45-310179B6237A}"/>
              </a:ext>
            </a:extLst>
          </p:cNvPr>
          <p:cNvSpPr>
            <a:spLocks noGrp="1"/>
          </p:cNvSpPr>
          <p:nvPr>
            <p:ph type="sldNum" sz="quarter" idx="12"/>
          </p:nvPr>
        </p:nvSpPr>
        <p:spPr/>
        <p:txBody>
          <a:bodyPr/>
          <a:lstStyle>
            <a:lvl1pPr>
              <a:defRPr/>
            </a:lvl1pPr>
          </a:lstStyle>
          <a:p>
            <a:pPr>
              <a:defRPr/>
            </a:pPr>
            <a:fld id="{BDCBFBFE-1871-4461-89B1-DCFE5A2E0F61}" type="slidenum">
              <a:rPr lang="ja-JP" altLang="en-US"/>
              <a:pPr>
                <a:defRPr/>
              </a:pPr>
              <a:t>‹#›</a:t>
            </a:fld>
            <a:endParaRPr lang="ja-JP" altLang="en-US"/>
          </a:p>
        </p:txBody>
      </p:sp>
    </p:spTree>
    <p:extLst>
      <p:ext uri="{BB962C8B-B14F-4D97-AF65-F5344CB8AC3E}">
        <p14:creationId xmlns:p14="http://schemas.microsoft.com/office/powerpoint/2010/main" val="2460076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5"/>
            <a:ext cx="1543050" cy="7802034"/>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342900" y="366185"/>
            <a:ext cx="4514850" cy="7802034"/>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E6F4B5C7-FCB2-1FBF-95ED-E5C39579EC72}"/>
              </a:ext>
            </a:extLst>
          </p:cNvPr>
          <p:cNvSpPr>
            <a:spLocks noGrp="1"/>
          </p:cNvSpPr>
          <p:nvPr>
            <p:ph type="dt" sz="half" idx="10"/>
          </p:nvPr>
        </p:nvSpPr>
        <p:spPr>
          <a:xfrm>
            <a:off x="342900" y="8475663"/>
            <a:ext cx="1600200" cy="48577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ＭＳ Ｐゴシック" charset="-128"/>
              </a:defRPr>
            </a:lvl1pPr>
          </a:lstStyle>
          <a:p>
            <a:pPr>
              <a:defRPr/>
            </a:pPr>
            <a:fld id="{51D09EB0-A48E-4F8E-9E50-167162E6B752}" type="datetime1">
              <a:rPr lang="ja-JP" altLang="en-US"/>
              <a:pPr>
                <a:defRPr/>
              </a:pPr>
              <a:t>2022/5/18</a:t>
            </a:fld>
            <a:endParaRPr lang="ja-JP" altLang="en-US"/>
          </a:p>
        </p:txBody>
      </p:sp>
      <p:sp>
        <p:nvSpPr>
          <p:cNvPr id="5" name="フッター プレースホルダー 4">
            <a:extLst>
              <a:ext uri="{FF2B5EF4-FFF2-40B4-BE49-F238E27FC236}">
                <a16:creationId xmlns:a16="http://schemas.microsoft.com/office/drawing/2014/main" id="{923BDC67-6260-1FC2-1E47-EB6688FD694B}"/>
              </a:ext>
            </a:extLst>
          </p:cNvPr>
          <p:cNvSpPr>
            <a:spLocks noGrp="1"/>
          </p:cNvSpPr>
          <p:nvPr>
            <p:ph type="ftr" sz="quarter" idx="11"/>
          </p:nvPr>
        </p:nvSpPr>
        <p:spPr>
          <a:xfrm>
            <a:off x="2343150" y="8475663"/>
            <a:ext cx="2171700" cy="48577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14A1394C-46FE-6E8A-9DBC-CFC5EBCFF33E}"/>
              </a:ext>
            </a:extLst>
          </p:cNvPr>
          <p:cNvSpPr>
            <a:spLocks noGrp="1"/>
          </p:cNvSpPr>
          <p:nvPr>
            <p:ph type="sldNum" sz="quarter" idx="12"/>
          </p:nvPr>
        </p:nvSpPr>
        <p:spPr/>
        <p:txBody>
          <a:bodyPr/>
          <a:lstStyle>
            <a:lvl1pPr>
              <a:defRPr/>
            </a:lvl1pPr>
          </a:lstStyle>
          <a:p>
            <a:pPr>
              <a:defRPr/>
            </a:pPr>
            <a:fld id="{49110D5A-83D1-4320-B6E7-70DF533E5C46}" type="slidenum">
              <a:rPr lang="ja-JP" altLang="en-US"/>
              <a:pPr>
                <a:defRPr/>
              </a:pPr>
              <a:t>‹#›</a:t>
            </a:fld>
            <a:endParaRPr lang="ja-JP" altLang="en-US"/>
          </a:p>
        </p:txBody>
      </p:sp>
    </p:spTree>
    <p:extLst>
      <p:ext uri="{BB962C8B-B14F-4D97-AF65-F5344CB8AC3E}">
        <p14:creationId xmlns:p14="http://schemas.microsoft.com/office/powerpoint/2010/main" val="1503718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342900" y="2133601"/>
            <a:ext cx="6172200" cy="6034617"/>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167D7F36-E1F2-2F80-409D-ACB178BEF257}"/>
              </a:ext>
            </a:extLst>
          </p:cNvPr>
          <p:cNvSpPr>
            <a:spLocks noGrp="1"/>
          </p:cNvSpPr>
          <p:nvPr>
            <p:ph type="dt" sz="half" idx="10"/>
          </p:nvPr>
        </p:nvSpPr>
        <p:spPr>
          <a:xfrm>
            <a:off x="342900" y="8475663"/>
            <a:ext cx="1600200" cy="48577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ＭＳ Ｐゴシック" charset="-128"/>
              </a:defRPr>
            </a:lvl1pPr>
          </a:lstStyle>
          <a:p>
            <a:pPr>
              <a:defRPr/>
            </a:pPr>
            <a:fld id="{BE7B5783-38EC-4A63-B828-10F23DD7929E}" type="datetime1">
              <a:rPr lang="ja-JP" altLang="en-US"/>
              <a:pPr>
                <a:defRPr/>
              </a:pPr>
              <a:t>2022/5/18</a:t>
            </a:fld>
            <a:endParaRPr lang="ja-JP" altLang="en-US"/>
          </a:p>
        </p:txBody>
      </p:sp>
      <p:sp>
        <p:nvSpPr>
          <p:cNvPr id="5" name="フッター プレースホルダー 4">
            <a:extLst>
              <a:ext uri="{FF2B5EF4-FFF2-40B4-BE49-F238E27FC236}">
                <a16:creationId xmlns:a16="http://schemas.microsoft.com/office/drawing/2014/main" id="{FB74C934-B462-8CD7-15E7-68D0B8179332}"/>
              </a:ext>
            </a:extLst>
          </p:cNvPr>
          <p:cNvSpPr>
            <a:spLocks noGrp="1"/>
          </p:cNvSpPr>
          <p:nvPr>
            <p:ph type="ftr" sz="quarter" idx="11"/>
          </p:nvPr>
        </p:nvSpPr>
        <p:spPr>
          <a:xfrm>
            <a:off x="2343150" y="8475663"/>
            <a:ext cx="2171700" cy="48577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A2097F48-76A4-9490-CC38-AC167804B672}"/>
              </a:ext>
            </a:extLst>
          </p:cNvPr>
          <p:cNvSpPr>
            <a:spLocks noGrp="1"/>
          </p:cNvSpPr>
          <p:nvPr>
            <p:ph type="sldNum" sz="quarter" idx="12"/>
          </p:nvPr>
        </p:nvSpPr>
        <p:spPr/>
        <p:txBody>
          <a:bodyPr/>
          <a:lstStyle>
            <a:lvl1pPr>
              <a:defRPr/>
            </a:lvl1pPr>
          </a:lstStyle>
          <a:p>
            <a:pPr>
              <a:defRPr/>
            </a:pPr>
            <a:fld id="{00E9BDDE-7F9A-476B-9A34-C2304177071B}" type="slidenum">
              <a:rPr lang="ja-JP" altLang="en-US"/>
              <a:pPr>
                <a:defRPr/>
              </a:pPr>
              <a:t>‹#›</a:t>
            </a:fld>
            <a:endParaRPr lang="ja-JP" altLang="en-US"/>
          </a:p>
        </p:txBody>
      </p:sp>
    </p:spTree>
    <p:extLst>
      <p:ext uri="{BB962C8B-B14F-4D97-AF65-F5344CB8AC3E}">
        <p14:creationId xmlns:p14="http://schemas.microsoft.com/office/powerpoint/2010/main" val="2175660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8"/>
            <a:ext cx="5829300" cy="1816100"/>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541735" y="3875618"/>
            <a:ext cx="5829300" cy="200025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3369669A-E5FD-47E8-3DE4-75BA65CF7CCC}"/>
              </a:ext>
            </a:extLst>
          </p:cNvPr>
          <p:cNvSpPr>
            <a:spLocks noGrp="1"/>
          </p:cNvSpPr>
          <p:nvPr>
            <p:ph type="dt" sz="half" idx="10"/>
          </p:nvPr>
        </p:nvSpPr>
        <p:spPr>
          <a:xfrm>
            <a:off x="342900" y="8475663"/>
            <a:ext cx="1600200" cy="48577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ＭＳ Ｐゴシック" charset="-128"/>
              </a:defRPr>
            </a:lvl1pPr>
          </a:lstStyle>
          <a:p>
            <a:pPr>
              <a:defRPr/>
            </a:pPr>
            <a:fld id="{95E9A30C-56AB-4110-AA2A-876810777EB2}" type="datetime1">
              <a:rPr lang="ja-JP" altLang="en-US"/>
              <a:pPr>
                <a:defRPr/>
              </a:pPr>
              <a:t>2022/5/18</a:t>
            </a:fld>
            <a:endParaRPr lang="ja-JP" altLang="en-US"/>
          </a:p>
        </p:txBody>
      </p:sp>
      <p:sp>
        <p:nvSpPr>
          <p:cNvPr id="5" name="フッター プレースホルダー 4">
            <a:extLst>
              <a:ext uri="{FF2B5EF4-FFF2-40B4-BE49-F238E27FC236}">
                <a16:creationId xmlns:a16="http://schemas.microsoft.com/office/drawing/2014/main" id="{F84B5934-C16E-152E-92FC-2552B94E9E46}"/>
              </a:ext>
            </a:extLst>
          </p:cNvPr>
          <p:cNvSpPr>
            <a:spLocks noGrp="1"/>
          </p:cNvSpPr>
          <p:nvPr>
            <p:ph type="ftr" sz="quarter" idx="11"/>
          </p:nvPr>
        </p:nvSpPr>
        <p:spPr>
          <a:xfrm>
            <a:off x="2343150" y="8475663"/>
            <a:ext cx="2171700" cy="48577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8F2B8041-BB23-4CBA-FA85-662626D1890D}"/>
              </a:ext>
            </a:extLst>
          </p:cNvPr>
          <p:cNvSpPr>
            <a:spLocks noGrp="1"/>
          </p:cNvSpPr>
          <p:nvPr>
            <p:ph type="sldNum" sz="quarter" idx="12"/>
          </p:nvPr>
        </p:nvSpPr>
        <p:spPr/>
        <p:txBody>
          <a:bodyPr/>
          <a:lstStyle>
            <a:lvl1pPr>
              <a:defRPr/>
            </a:lvl1pPr>
          </a:lstStyle>
          <a:p>
            <a:pPr>
              <a:defRPr/>
            </a:pPr>
            <a:fld id="{2191421C-554B-4269-80BB-25316CCA8C3B}" type="slidenum">
              <a:rPr lang="ja-JP" altLang="en-US"/>
              <a:pPr>
                <a:defRPr/>
              </a:pPr>
              <a:t>‹#›</a:t>
            </a:fld>
            <a:endParaRPr lang="ja-JP" altLang="en-US"/>
          </a:p>
        </p:txBody>
      </p:sp>
    </p:spTree>
    <p:extLst>
      <p:ext uri="{BB962C8B-B14F-4D97-AF65-F5344CB8AC3E}">
        <p14:creationId xmlns:p14="http://schemas.microsoft.com/office/powerpoint/2010/main" val="3306393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342900" y="2133601"/>
            <a:ext cx="3028950" cy="603461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3486150" y="2133601"/>
            <a:ext cx="3028950" cy="603461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8C125109-CE9D-6C8F-0E9F-853D71EE2AF0}"/>
              </a:ext>
            </a:extLst>
          </p:cNvPr>
          <p:cNvSpPr>
            <a:spLocks noGrp="1"/>
          </p:cNvSpPr>
          <p:nvPr>
            <p:ph type="dt" sz="half" idx="10"/>
          </p:nvPr>
        </p:nvSpPr>
        <p:spPr>
          <a:xfrm>
            <a:off x="342900" y="8475663"/>
            <a:ext cx="1600200" cy="48577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ＭＳ Ｐゴシック" charset="-128"/>
              </a:defRPr>
            </a:lvl1pPr>
          </a:lstStyle>
          <a:p>
            <a:pPr>
              <a:defRPr/>
            </a:pPr>
            <a:fld id="{ADF37913-C8E5-41CF-83C7-3036000D8827}" type="datetime1">
              <a:rPr lang="ja-JP" altLang="en-US"/>
              <a:pPr>
                <a:defRPr/>
              </a:pPr>
              <a:t>2022/5/18</a:t>
            </a:fld>
            <a:endParaRPr lang="ja-JP" altLang="en-US"/>
          </a:p>
        </p:txBody>
      </p:sp>
      <p:sp>
        <p:nvSpPr>
          <p:cNvPr id="6" name="フッター プレースホルダー 5">
            <a:extLst>
              <a:ext uri="{FF2B5EF4-FFF2-40B4-BE49-F238E27FC236}">
                <a16:creationId xmlns:a16="http://schemas.microsoft.com/office/drawing/2014/main" id="{DE747E40-E3DD-08A1-DF89-45DF4B1A04D1}"/>
              </a:ext>
            </a:extLst>
          </p:cNvPr>
          <p:cNvSpPr>
            <a:spLocks noGrp="1"/>
          </p:cNvSpPr>
          <p:nvPr>
            <p:ph type="ftr" sz="quarter" idx="11"/>
          </p:nvPr>
        </p:nvSpPr>
        <p:spPr>
          <a:xfrm>
            <a:off x="2343150" y="8475663"/>
            <a:ext cx="2171700" cy="48577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63706B27-1B05-34E1-9041-20475B2C33C5}"/>
              </a:ext>
            </a:extLst>
          </p:cNvPr>
          <p:cNvSpPr>
            <a:spLocks noGrp="1"/>
          </p:cNvSpPr>
          <p:nvPr>
            <p:ph type="sldNum" sz="quarter" idx="12"/>
          </p:nvPr>
        </p:nvSpPr>
        <p:spPr/>
        <p:txBody>
          <a:bodyPr/>
          <a:lstStyle>
            <a:lvl1pPr>
              <a:defRPr/>
            </a:lvl1pPr>
          </a:lstStyle>
          <a:p>
            <a:pPr>
              <a:defRPr/>
            </a:pPr>
            <a:fld id="{42106A57-F1D9-4153-8754-3086057FA9AA}" type="slidenum">
              <a:rPr lang="ja-JP" altLang="en-US"/>
              <a:pPr>
                <a:defRPr/>
              </a:pPr>
              <a:t>‹#›</a:t>
            </a:fld>
            <a:endParaRPr lang="ja-JP" altLang="en-US"/>
          </a:p>
        </p:txBody>
      </p:sp>
    </p:spTree>
    <p:extLst>
      <p:ext uri="{BB962C8B-B14F-4D97-AF65-F5344CB8AC3E}">
        <p14:creationId xmlns:p14="http://schemas.microsoft.com/office/powerpoint/2010/main" val="920824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342900" y="2046818"/>
            <a:ext cx="3030141" cy="85301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342900" y="2899833"/>
            <a:ext cx="3030141" cy="526838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3483770" y="2046818"/>
            <a:ext cx="3031331" cy="85301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3483770" y="2899833"/>
            <a:ext cx="3031331" cy="526838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7F4EC46B-F6CC-7061-4FEE-C9AA406E4179}"/>
              </a:ext>
            </a:extLst>
          </p:cNvPr>
          <p:cNvSpPr>
            <a:spLocks noGrp="1"/>
          </p:cNvSpPr>
          <p:nvPr>
            <p:ph type="dt" sz="half" idx="10"/>
          </p:nvPr>
        </p:nvSpPr>
        <p:spPr>
          <a:xfrm>
            <a:off x="342900" y="8475663"/>
            <a:ext cx="1600200" cy="48577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ＭＳ Ｐゴシック" charset="-128"/>
              </a:defRPr>
            </a:lvl1pPr>
          </a:lstStyle>
          <a:p>
            <a:pPr>
              <a:defRPr/>
            </a:pPr>
            <a:fld id="{F7B7BD8B-15A3-43F1-BF7E-8469715F81F5}" type="datetime1">
              <a:rPr lang="ja-JP" altLang="en-US"/>
              <a:pPr>
                <a:defRPr/>
              </a:pPr>
              <a:t>2022/5/18</a:t>
            </a:fld>
            <a:endParaRPr lang="ja-JP" altLang="en-US"/>
          </a:p>
        </p:txBody>
      </p:sp>
      <p:sp>
        <p:nvSpPr>
          <p:cNvPr id="8" name="フッター プレースホルダー 7">
            <a:extLst>
              <a:ext uri="{FF2B5EF4-FFF2-40B4-BE49-F238E27FC236}">
                <a16:creationId xmlns:a16="http://schemas.microsoft.com/office/drawing/2014/main" id="{4B4B00FE-E197-5D15-7A91-5E73B9913007}"/>
              </a:ext>
            </a:extLst>
          </p:cNvPr>
          <p:cNvSpPr>
            <a:spLocks noGrp="1"/>
          </p:cNvSpPr>
          <p:nvPr>
            <p:ph type="ftr" sz="quarter" idx="11"/>
          </p:nvPr>
        </p:nvSpPr>
        <p:spPr>
          <a:xfrm>
            <a:off x="2343150" y="8475663"/>
            <a:ext cx="2171700" cy="48577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ja-JP" altLang="en-US"/>
          </a:p>
        </p:txBody>
      </p:sp>
      <p:sp>
        <p:nvSpPr>
          <p:cNvPr id="9" name="スライド番号プレースホルダー 8">
            <a:extLst>
              <a:ext uri="{FF2B5EF4-FFF2-40B4-BE49-F238E27FC236}">
                <a16:creationId xmlns:a16="http://schemas.microsoft.com/office/drawing/2014/main" id="{BE0E54B8-9E80-1D7C-7C29-812C2D46B473}"/>
              </a:ext>
            </a:extLst>
          </p:cNvPr>
          <p:cNvSpPr>
            <a:spLocks noGrp="1"/>
          </p:cNvSpPr>
          <p:nvPr>
            <p:ph type="sldNum" sz="quarter" idx="12"/>
          </p:nvPr>
        </p:nvSpPr>
        <p:spPr/>
        <p:txBody>
          <a:bodyPr/>
          <a:lstStyle>
            <a:lvl1pPr>
              <a:defRPr/>
            </a:lvl1pPr>
          </a:lstStyle>
          <a:p>
            <a:pPr>
              <a:defRPr/>
            </a:pPr>
            <a:fld id="{6DDED4AC-9C8F-46CD-9C8F-1EE55A82FEAE}" type="slidenum">
              <a:rPr lang="ja-JP" altLang="en-US"/>
              <a:pPr>
                <a:defRPr/>
              </a:pPr>
              <a:t>‹#›</a:t>
            </a:fld>
            <a:endParaRPr lang="ja-JP" altLang="en-US"/>
          </a:p>
        </p:txBody>
      </p:sp>
    </p:spTree>
    <p:extLst>
      <p:ext uri="{BB962C8B-B14F-4D97-AF65-F5344CB8AC3E}">
        <p14:creationId xmlns:p14="http://schemas.microsoft.com/office/powerpoint/2010/main" val="2702091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73820031-DFB8-37B6-962D-F7CBA6030AF4}"/>
              </a:ext>
            </a:extLst>
          </p:cNvPr>
          <p:cNvSpPr>
            <a:spLocks noGrp="1"/>
          </p:cNvSpPr>
          <p:nvPr>
            <p:ph type="dt" sz="half" idx="10"/>
          </p:nvPr>
        </p:nvSpPr>
        <p:spPr>
          <a:xfrm>
            <a:off x="342900" y="8475663"/>
            <a:ext cx="1600200" cy="48577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ＭＳ Ｐゴシック" charset="-128"/>
              </a:defRPr>
            </a:lvl1pPr>
          </a:lstStyle>
          <a:p>
            <a:pPr>
              <a:defRPr/>
            </a:pPr>
            <a:fld id="{E3AF4C3C-6F2E-4358-80DF-B539D92ACFF3}" type="datetime1">
              <a:rPr lang="ja-JP" altLang="en-US"/>
              <a:pPr>
                <a:defRPr/>
              </a:pPr>
              <a:t>2022/5/18</a:t>
            </a:fld>
            <a:endParaRPr lang="ja-JP" altLang="en-US"/>
          </a:p>
        </p:txBody>
      </p:sp>
      <p:sp>
        <p:nvSpPr>
          <p:cNvPr id="4" name="フッター プレースホルダー 3">
            <a:extLst>
              <a:ext uri="{FF2B5EF4-FFF2-40B4-BE49-F238E27FC236}">
                <a16:creationId xmlns:a16="http://schemas.microsoft.com/office/drawing/2014/main" id="{A00BB0F1-6DAF-AB66-5F71-E41B55B26F79}"/>
              </a:ext>
            </a:extLst>
          </p:cNvPr>
          <p:cNvSpPr>
            <a:spLocks noGrp="1"/>
          </p:cNvSpPr>
          <p:nvPr>
            <p:ph type="ftr" sz="quarter" idx="11"/>
          </p:nvPr>
        </p:nvSpPr>
        <p:spPr>
          <a:xfrm>
            <a:off x="2343150" y="8475663"/>
            <a:ext cx="2171700" cy="48577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ja-JP" altLang="en-US"/>
          </a:p>
        </p:txBody>
      </p:sp>
      <p:sp>
        <p:nvSpPr>
          <p:cNvPr id="5" name="スライド番号プレースホルダー 4">
            <a:extLst>
              <a:ext uri="{FF2B5EF4-FFF2-40B4-BE49-F238E27FC236}">
                <a16:creationId xmlns:a16="http://schemas.microsoft.com/office/drawing/2014/main" id="{66BA8558-6177-063C-F9BC-F30E69FDC6B5}"/>
              </a:ext>
            </a:extLst>
          </p:cNvPr>
          <p:cNvSpPr>
            <a:spLocks noGrp="1"/>
          </p:cNvSpPr>
          <p:nvPr>
            <p:ph type="sldNum" sz="quarter" idx="12"/>
          </p:nvPr>
        </p:nvSpPr>
        <p:spPr/>
        <p:txBody>
          <a:bodyPr/>
          <a:lstStyle>
            <a:lvl1pPr>
              <a:defRPr/>
            </a:lvl1pPr>
          </a:lstStyle>
          <a:p>
            <a:pPr>
              <a:defRPr/>
            </a:pPr>
            <a:fld id="{91BC44A1-26CF-4F8D-BC49-984015C148BE}" type="slidenum">
              <a:rPr lang="ja-JP" altLang="en-US"/>
              <a:pPr>
                <a:defRPr/>
              </a:pPr>
              <a:t>‹#›</a:t>
            </a:fld>
            <a:endParaRPr lang="ja-JP" altLang="en-US"/>
          </a:p>
        </p:txBody>
      </p:sp>
    </p:spTree>
    <p:extLst>
      <p:ext uri="{BB962C8B-B14F-4D97-AF65-F5344CB8AC3E}">
        <p14:creationId xmlns:p14="http://schemas.microsoft.com/office/powerpoint/2010/main" val="1020409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68A6C2B-FCD2-4519-6382-E3321851023B}"/>
              </a:ext>
            </a:extLst>
          </p:cNvPr>
          <p:cNvSpPr>
            <a:spLocks noGrp="1"/>
          </p:cNvSpPr>
          <p:nvPr>
            <p:ph type="dt" sz="half" idx="10"/>
          </p:nvPr>
        </p:nvSpPr>
        <p:spPr>
          <a:xfrm>
            <a:off x="342900" y="8475663"/>
            <a:ext cx="1600200" cy="48577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ＭＳ Ｐゴシック" charset="-128"/>
              </a:defRPr>
            </a:lvl1pPr>
          </a:lstStyle>
          <a:p>
            <a:pPr>
              <a:defRPr/>
            </a:pPr>
            <a:fld id="{D9B6F36B-DD37-4D28-BD6D-83B0EE4D1BC2}" type="datetime1">
              <a:rPr lang="ja-JP" altLang="en-US"/>
              <a:pPr>
                <a:defRPr/>
              </a:pPr>
              <a:t>2022/5/18</a:t>
            </a:fld>
            <a:endParaRPr lang="ja-JP" altLang="en-US"/>
          </a:p>
        </p:txBody>
      </p:sp>
      <p:sp>
        <p:nvSpPr>
          <p:cNvPr id="3" name="フッター プレースホルダー 2">
            <a:extLst>
              <a:ext uri="{FF2B5EF4-FFF2-40B4-BE49-F238E27FC236}">
                <a16:creationId xmlns:a16="http://schemas.microsoft.com/office/drawing/2014/main" id="{586D5DD4-7391-E416-F8CA-2C647F84D293}"/>
              </a:ext>
            </a:extLst>
          </p:cNvPr>
          <p:cNvSpPr>
            <a:spLocks noGrp="1"/>
          </p:cNvSpPr>
          <p:nvPr>
            <p:ph type="ftr" sz="quarter" idx="11"/>
          </p:nvPr>
        </p:nvSpPr>
        <p:spPr>
          <a:xfrm>
            <a:off x="2343150" y="8475663"/>
            <a:ext cx="2171700" cy="48577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ja-JP" altLang="en-US"/>
          </a:p>
        </p:txBody>
      </p:sp>
      <p:sp>
        <p:nvSpPr>
          <p:cNvPr id="4" name="スライド番号プレースホルダー 3">
            <a:extLst>
              <a:ext uri="{FF2B5EF4-FFF2-40B4-BE49-F238E27FC236}">
                <a16:creationId xmlns:a16="http://schemas.microsoft.com/office/drawing/2014/main" id="{7CA6CCE9-79A2-9DE5-16D9-1CF31DC956E5}"/>
              </a:ext>
            </a:extLst>
          </p:cNvPr>
          <p:cNvSpPr>
            <a:spLocks noGrp="1"/>
          </p:cNvSpPr>
          <p:nvPr>
            <p:ph type="sldNum" sz="quarter" idx="12"/>
          </p:nvPr>
        </p:nvSpPr>
        <p:spPr/>
        <p:txBody>
          <a:bodyPr/>
          <a:lstStyle>
            <a:lvl1pPr>
              <a:defRPr/>
            </a:lvl1pPr>
          </a:lstStyle>
          <a:p>
            <a:pPr>
              <a:defRPr/>
            </a:pPr>
            <a:fld id="{4D91F6E7-3B79-48C6-8404-CF6356CF8449}" type="slidenum">
              <a:rPr lang="ja-JP" altLang="en-US"/>
              <a:pPr>
                <a:defRPr/>
              </a:pPr>
              <a:t>‹#›</a:t>
            </a:fld>
            <a:endParaRPr lang="ja-JP" altLang="en-US"/>
          </a:p>
        </p:txBody>
      </p:sp>
    </p:spTree>
    <p:extLst>
      <p:ext uri="{BB962C8B-B14F-4D97-AF65-F5344CB8AC3E}">
        <p14:creationId xmlns:p14="http://schemas.microsoft.com/office/powerpoint/2010/main" val="1682255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64067"/>
            <a:ext cx="2256235" cy="154940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2681288" y="364068"/>
            <a:ext cx="3833813" cy="780415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342901" y="1913467"/>
            <a:ext cx="2256235" cy="625475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C38D6C16-A008-75ED-BD80-47CBFEE6ADE0}"/>
              </a:ext>
            </a:extLst>
          </p:cNvPr>
          <p:cNvSpPr>
            <a:spLocks noGrp="1"/>
          </p:cNvSpPr>
          <p:nvPr>
            <p:ph type="dt" sz="half" idx="10"/>
          </p:nvPr>
        </p:nvSpPr>
        <p:spPr>
          <a:xfrm>
            <a:off x="342900" y="8475663"/>
            <a:ext cx="1600200" cy="48577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ＭＳ Ｐゴシック" charset="-128"/>
              </a:defRPr>
            </a:lvl1pPr>
          </a:lstStyle>
          <a:p>
            <a:pPr>
              <a:defRPr/>
            </a:pPr>
            <a:fld id="{143598BF-D1BC-47F6-B450-DD514F24C99E}" type="datetime1">
              <a:rPr lang="ja-JP" altLang="en-US"/>
              <a:pPr>
                <a:defRPr/>
              </a:pPr>
              <a:t>2022/5/18</a:t>
            </a:fld>
            <a:endParaRPr lang="ja-JP" altLang="en-US"/>
          </a:p>
        </p:txBody>
      </p:sp>
      <p:sp>
        <p:nvSpPr>
          <p:cNvPr id="6" name="フッター プレースホルダー 5">
            <a:extLst>
              <a:ext uri="{FF2B5EF4-FFF2-40B4-BE49-F238E27FC236}">
                <a16:creationId xmlns:a16="http://schemas.microsoft.com/office/drawing/2014/main" id="{90206D0D-F85D-DFB0-C9CB-E9F501480120}"/>
              </a:ext>
            </a:extLst>
          </p:cNvPr>
          <p:cNvSpPr>
            <a:spLocks noGrp="1"/>
          </p:cNvSpPr>
          <p:nvPr>
            <p:ph type="ftr" sz="quarter" idx="11"/>
          </p:nvPr>
        </p:nvSpPr>
        <p:spPr>
          <a:xfrm>
            <a:off x="2343150" y="8475663"/>
            <a:ext cx="2171700" cy="48577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FAA7FA25-5FA7-262C-9CFB-28F2827D045F}"/>
              </a:ext>
            </a:extLst>
          </p:cNvPr>
          <p:cNvSpPr>
            <a:spLocks noGrp="1"/>
          </p:cNvSpPr>
          <p:nvPr>
            <p:ph type="sldNum" sz="quarter" idx="12"/>
          </p:nvPr>
        </p:nvSpPr>
        <p:spPr/>
        <p:txBody>
          <a:bodyPr/>
          <a:lstStyle>
            <a:lvl1pPr>
              <a:defRPr/>
            </a:lvl1pPr>
          </a:lstStyle>
          <a:p>
            <a:pPr>
              <a:defRPr/>
            </a:pPr>
            <a:fld id="{7888B1D3-E2BD-4509-A6A8-56FA72CD108F}" type="slidenum">
              <a:rPr lang="ja-JP" altLang="en-US"/>
              <a:pPr>
                <a:defRPr/>
              </a:pPr>
              <a:t>‹#›</a:t>
            </a:fld>
            <a:endParaRPr lang="ja-JP" altLang="en-US"/>
          </a:p>
        </p:txBody>
      </p:sp>
    </p:spTree>
    <p:extLst>
      <p:ext uri="{BB962C8B-B14F-4D97-AF65-F5344CB8AC3E}">
        <p14:creationId xmlns:p14="http://schemas.microsoft.com/office/powerpoint/2010/main" val="188661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344216" y="817033"/>
            <a:ext cx="4114800" cy="5486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344216" y="7156451"/>
            <a:ext cx="4114800" cy="10731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3887755F-34FE-F634-693E-F4D3E256724A}"/>
              </a:ext>
            </a:extLst>
          </p:cNvPr>
          <p:cNvSpPr>
            <a:spLocks noGrp="1"/>
          </p:cNvSpPr>
          <p:nvPr>
            <p:ph type="dt" sz="half" idx="10"/>
          </p:nvPr>
        </p:nvSpPr>
        <p:spPr>
          <a:xfrm>
            <a:off x="342900" y="8475663"/>
            <a:ext cx="1600200" cy="48577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ＭＳ Ｐゴシック" charset="-128"/>
              </a:defRPr>
            </a:lvl1pPr>
          </a:lstStyle>
          <a:p>
            <a:pPr>
              <a:defRPr/>
            </a:pPr>
            <a:fld id="{1B04C508-6FE0-4BF5-8347-34F8008F1DDE}" type="datetime1">
              <a:rPr lang="ja-JP" altLang="en-US"/>
              <a:pPr>
                <a:defRPr/>
              </a:pPr>
              <a:t>2022/5/18</a:t>
            </a:fld>
            <a:endParaRPr lang="ja-JP" altLang="en-US"/>
          </a:p>
        </p:txBody>
      </p:sp>
      <p:sp>
        <p:nvSpPr>
          <p:cNvPr id="6" name="フッター プレースホルダー 5">
            <a:extLst>
              <a:ext uri="{FF2B5EF4-FFF2-40B4-BE49-F238E27FC236}">
                <a16:creationId xmlns:a16="http://schemas.microsoft.com/office/drawing/2014/main" id="{5810B19F-3A4D-993F-9A99-B430DA490F0C}"/>
              </a:ext>
            </a:extLst>
          </p:cNvPr>
          <p:cNvSpPr>
            <a:spLocks noGrp="1"/>
          </p:cNvSpPr>
          <p:nvPr>
            <p:ph type="ftr" sz="quarter" idx="11"/>
          </p:nvPr>
        </p:nvSpPr>
        <p:spPr>
          <a:xfrm>
            <a:off x="2343150" y="8475663"/>
            <a:ext cx="2171700" cy="48577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08F257E3-4BC6-5898-9EE3-B60E8D9A9B83}"/>
              </a:ext>
            </a:extLst>
          </p:cNvPr>
          <p:cNvSpPr>
            <a:spLocks noGrp="1"/>
          </p:cNvSpPr>
          <p:nvPr>
            <p:ph type="sldNum" sz="quarter" idx="12"/>
          </p:nvPr>
        </p:nvSpPr>
        <p:spPr/>
        <p:txBody>
          <a:bodyPr/>
          <a:lstStyle>
            <a:lvl1pPr>
              <a:defRPr/>
            </a:lvl1pPr>
          </a:lstStyle>
          <a:p>
            <a:pPr>
              <a:defRPr/>
            </a:pPr>
            <a:fld id="{76175274-6BD1-4C22-AC98-27A5470A7F99}" type="slidenum">
              <a:rPr lang="ja-JP" altLang="en-US"/>
              <a:pPr>
                <a:defRPr/>
              </a:pPr>
              <a:t>‹#›</a:t>
            </a:fld>
            <a:endParaRPr lang="ja-JP" altLang="en-US"/>
          </a:p>
        </p:txBody>
      </p:sp>
    </p:spTree>
    <p:extLst>
      <p:ext uri="{BB962C8B-B14F-4D97-AF65-F5344CB8AC3E}">
        <p14:creationId xmlns:p14="http://schemas.microsoft.com/office/powerpoint/2010/main" val="545841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8FAF6B73-55BD-6941-6CA2-9F60960BB5BD}"/>
              </a:ext>
            </a:extLst>
          </p:cNvPr>
          <p:cNvSpPr>
            <a:spLocks noGrp="1"/>
          </p:cNvSpPr>
          <p:nvPr>
            <p:ph type="sldNum" sz="quarter" idx="4"/>
          </p:nvPr>
        </p:nvSpPr>
        <p:spPr>
          <a:xfrm>
            <a:off x="5154613" y="8656638"/>
            <a:ext cx="1600200" cy="487362"/>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メイリオ" panose="020B0604030504040204" pitchFamily="50" charset="-128"/>
                <a:ea typeface="メイリオ" panose="020B0604030504040204" pitchFamily="50" charset="-128"/>
              </a:defRPr>
            </a:lvl1pPr>
          </a:lstStyle>
          <a:p>
            <a:pPr>
              <a:defRPr/>
            </a:pPr>
            <a:fld id="{FA6207DC-5960-4D08-AF33-02D86CB2CC24}" type="slidenum">
              <a:rPr lang="ja-JP" altLang="en-US"/>
              <a:pPr>
                <a:defRPr/>
              </a:pPr>
              <a:t>‹#›</a:t>
            </a:fld>
            <a:endParaRPr lang="ja-JP" altLang="en-US"/>
          </a:p>
        </p:txBody>
      </p:sp>
      <p:sp>
        <p:nvSpPr>
          <p:cNvPr id="7" name="正方形/長方形 5">
            <a:extLst>
              <a:ext uri="{FF2B5EF4-FFF2-40B4-BE49-F238E27FC236}">
                <a16:creationId xmlns:a16="http://schemas.microsoft.com/office/drawing/2014/main" id="{DA837B59-B428-DE15-7E21-84E951A2DEA8}"/>
              </a:ext>
            </a:extLst>
          </p:cNvPr>
          <p:cNvSpPr/>
          <p:nvPr userDrawn="1"/>
        </p:nvSpPr>
        <p:spPr>
          <a:xfrm>
            <a:off x="0" y="0"/>
            <a:ext cx="6873875" cy="9144000"/>
          </a:xfrm>
          <a:custGeom>
            <a:avLst/>
            <a:gdLst/>
            <a:ahLst/>
            <a:cxnLst/>
            <a:rect l="l" t="t" r="r" b="b"/>
            <a:pathLst>
              <a:path w="6873875" h="9906007">
                <a:moveTo>
                  <a:pt x="6774905" y="3"/>
                </a:moveTo>
                <a:lnTo>
                  <a:pt x="6873875" y="3"/>
                </a:lnTo>
                <a:lnTo>
                  <a:pt x="6873875" y="9906003"/>
                </a:lnTo>
                <a:lnTo>
                  <a:pt x="6774905" y="9906003"/>
                </a:lnTo>
                <a:close/>
                <a:moveTo>
                  <a:pt x="98969" y="0"/>
                </a:moveTo>
                <a:lnTo>
                  <a:pt x="6774905" y="0"/>
                </a:lnTo>
                <a:lnTo>
                  <a:pt x="6774905" y="98976"/>
                </a:lnTo>
                <a:lnTo>
                  <a:pt x="98970" y="98976"/>
                </a:lnTo>
                <a:lnTo>
                  <a:pt x="98970" y="9807031"/>
                </a:lnTo>
                <a:lnTo>
                  <a:pt x="6774905" y="9807031"/>
                </a:lnTo>
                <a:lnTo>
                  <a:pt x="6774905" y="9906007"/>
                </a:lnTo>
                <a:lnTo>
                  <a:pt x="98969" y="9906007"/>
                </a:lnTo>
                <a:lnTo>
                  <a:pt x="98969" y="9906003"/>
                </a:lnTo>
                <a:lnTo>
                  <a:pt x="0" y="9906003"/>
                </a:lnTo>
                <a:lnTo>
                  <a:pt x="0" y="3"/>
                </a:lnTo>
                <a:lnTo>
                  <a:pt x="98969" y="3"/>
                </a:lnTo>
                <a:close/>
              </a:path>
            </a:pathLst>
          </a:custGeom>
          <a:solidFill>
            <a:srgbClr val="FFC1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028" name="テキスト ボックス 7">
            <a:extLst>
              <a:ext uri="{FF2B5EF4-FFF2-40B4-BE49-F238E27FC236}">
                <a16:creationId xmlns:a16="http://schemas.microsoft.com/office/drawing/2014/main" id="{39A5167D-CF5A-6AF1-3291-E4C126CE51FF}"/>
              </a:ext>
            </a:extLst>
          </p:cNvPr>
          <p:cNvSpPr txBox="1">
            <a:spLocks noChangeArrowheads="1"/>
          </p:cNvSpPr>
          <p:nvPr userDrawn="1"/>
        </p:nvSpPr>
        <p:spPr bwMode="auto">
          <a:xfrm>
            <a:off x="82550" y="8869363"/>
            <a:ext cx="2085975" cy="184150"/>
          </a:xfrm>
          <a:prstGeom prst="rect">
            <a:avLst/>
          </a:prstGeom>
          <a:noFill/>
          <a:ln>
            <a:noFill/>
          </a:ln>
        </p:spPr>
        <p:txBody>
          <a:bodyPr wrap="none">
            <a:spAutoFit/>
          </a:bodyPr>
          <a:lstStyle>
            <a:lvl1pPr>
              <a:defRPr kumimoji="1">
                <a:solidFill>
                  <a:schemeClr val="tx1"/>
                </a:solidFill>
                <a:latin typeface="Calibri" charset="0"/>
                <a:ea typeface="ＭＳ Ｐゴシック" charset="-128"/>
              </a:defRPr>
            </a:lvl1pPr>
            <a:lvl2pPr marL="742950" indent="-285750">
              <a:defRPr kumimoji="1">
                <a:solidFill>
                  <a:schemeClr val="tx1"/>
                </a:solidFill>
                <a:latin typeface="Calibri" charset="0"/>
                <a:ea typeface="ＭＳ Ｐゴシック" charset="-128"/>
              </a:defRPr>
            </a:lvl2pPr>
            <a:lvl3pPr marL="1143000" indent="-228600">
              <a:defRPr kumimoji="1">
                <a:solidFill>
                  <a:schemeClr val="tx1"/>
                </a:solidFill>
                <a:latin typeface="Calibri" charset="0"/>
                <a:ea typeface="ＭＳ Ｐゴシック" charset="-128"/>
              </a:defRPr>
            </a:lvl3pPr>
            <a:lvl4pPr marL="1600200" indent="-228600">
              <a:defRPr kumimoji="1">
                <a:solidFill>
                  <a:schemeClr val="tx1"/>
                </a:solidFill>
                <a:latin typeface="Calibri" charset="0"/>
                <a:ea typeface="ＭＳ Ｐゴシック" charset="-128"/>
              </a:defRPr>
            </a:lvl4pPr>
            <a:lvl5pPr marL="2057400" indent="-228600">
              <a:defRPr kumimoji="1">
                <a:solidFill>
                  <a:schemeClr val="tx1"/>
                </a:solidFill>
                <a:latin typeface="Calibri" charset="0"/>
                <a:ea typeface="ＭＳ Ｐゴシック" charset="-128"/>
              </a:defRPr>
            </a:lvl5pPr>
            <a:lvl6pPr marL="2514600" indent="-228600" defTabSz="457200" fontAlgn="base">
              <a:spcBef>
                <a:spcPct val="0"/>
              </a:spcBef>
              <a:spcAft>
                <a:spcPct val="0"/>
              </a:spcAft>
              <a:defRPr kumimoji="1">
                <a:solidFill>
                  <a:schemeClr val="tx1"/>
                </a:solidFill>
                <a:latin typeface="Calibri" charset="0"/>
                <a:ea typeface="ＭＳ Ｐゴシック" charset="-128"/>
              </a:defRPr>
            </a:lvl6pPr>
            <a:lvl7pPr marL="2971800" indent="-228600" defTabSz="457200" fontAlgn="base">
              <a:spcBef>
                <a:spcPct val="0"/>
              </a:spcBef>
              <a:spcAft>
                <a:spcPct val="0"/>
              </a:spcAft>
              <a:defRPr kumimoji="1">
                <a:solidFill>
                  <a:schemeClr val="tx1"/>
                </a:solidFill>
                <a:latin typeface="Calibri" charset="0"/>
                <a:ea typeface="ＭＳ Ｐゴシック" charset="-128"/>
              </a:defRPr>
            </a:lvl7pPr>
            <a:lvl8pPr marL="3429000" indent="-228600" defTabSz="457200" fontAlgn="base">
              <a:spcBef>
                <a:spcPct val="0"/>
              </a:spcBef>
              <a:spcAft>
                <a:spcPct val="0"/>
              </a:spcAft>
              <a:defRPr kumimoji="1">
                <a:solidFill>
                  <a:schemeClr val="tx1"/>
                </a:solidFill>
                <a:latin typeface="Calibri" charset="0"/>
                <a:ea typeface="ＭＳ Ｐゴシック" charset="-128"/>
              </a:defRPr>
            </a:lvl8pPr>
            <a:lvl9pPr marL="3886200" indent="-228600" defTabSz="457200" fontAlgn="base">
              <a:spcBef>
                <a:spcPct val="0"/>
              </a:spcBef>
              <a:spcAft>
                <a:spcPct val="0"/>
              </a:spcAft>
              <a:defRPr kumimoji="1">
                <a:solidFill>
                  <a:schemeClr val="tx1"/>
                </a:solidFill>
                <a:latin typeface="Calibri" charset="0"/>
                <a:ea typeface="ＭＳ Ｐゴシック" charset="-128"/>
              </a:defRPr>
            </a:lvl9pPr>
          </a:lstStyle>
          <a:p>
            <a:pPr eaLnBrk="1" hangingPunct="1">
              <a:defRPr/>
            </a:pPr>
            <a:r>
              <a:rPr lang="en-US" altLang="ja-JP" sz="600">
                <a:latin typeface="メイリオ" charset="-128"/>
                <a:ea typeface="メイリオ" charset="-128"/>
              </a:rPr>
              <a:t>©</a:t>
            </a:r>
            <a:r>
              <a:rPr lang="ja-JP" altLang="en-US" sz="600">
                <a:latin typeface="メイリオ" charset="-128"/>
                <a:ea typeface="メイリオ" charset="-128"/>
              </a:rPr>
              <a:t>博報堂</a:t>
            </a:r>
            <a:r>
              <a:rPr lang="en-US" altLang="ja-JP" sz="600">
                <a:latin typeface="メイリオ" charset="-128"/>
                <a:ea typeface="メイリオ" charset="-128"/>
              </a:rPr>
              <a:t>DY</a:t>
            </a:r>
            <a:r>
              <a:rPr lang="ja-JP" altLang="en-US" sz="600">
                <a:latin typeface="メイリオ" charset="-128"/>
                <a:ea typeface="メイリオ" charset="-128"/>
              </a:rPr>
              <a:t>メディアパートナーズ</a:t>
            </a:r>
            <a:r>
              <a:rPr lang="en-US" altLang="ja-JP" sz="600">
                <a:latin typeface="メイリオ" charset="-128"/>
                <a:ea typeface="メイリオ" charset="-128"/>
              </a:rPr>
              <a:t> </a:t>
            </a:r>
            <a:r>
              <a:rPr lang="ja-JP" altLang="en-US" sz="600">
                <a:latin typeface="メイリオ" charset="-128"/>
                <a:ea typeface="メイリオ" charset="-128"/>
              </a:rPr>
              <a:t>メディア環境研究所</a:t>
            </a:r>
          </a:p>
        </p:txBody>
      </p:sp>
    </p:spTree>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hf hdr="0" ftr="0" dt="0"/>
  <p:txStyles>
    <p:titleStyle>
      <a:lvl1pPr algn="ctr" defTabSz="457200" rtl="0" eaLnBrk="0" fontAlgn="base" hangingPunct="0">
        <a:spcBef>
          <a:spcPct val="0"/>
        </a:spcBef>
        <a:spcAft>
          <a:spcPct val="0"/>
        </a:spcAft>
        <a:defRPr kumimoji="1" sz="4400" kern="1200">
          <a:solidFill>
            <a:schemeClr val="tx1"/>
          </a:solidFill>
          <a:latin typeface="+mj-lt"/>
          <a:ea typeface="+mj-ea"/>
          <a:cs typeface="+mj-cs"/>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128"/>
        </a:defRPr>
      </a:lvl5pPr>
      <a:lvl6pPr marL="457200" algn="ctr" defTabSz="457200" rtl="0" fontAlgn="base">
        <a:spcBef>
          <a:spcPct val="0"/>
        </a:spcBef>
        <a:spcAft>
          <a:spcPct val="0"/>
        </a:spcAft>
        <a:defRPr kumimoji="1" sz="4400">
          <a:solidFill>
            <a:schemeClr val="tx1"/>
          </a:solidFill>
          <a:latin typeface="Calibri" charset="0"/>
          <a:ea typeface="ＭＳ Ｐゴシック" charset="-128"/>
        </a:defRPr>
      </a:lvl6pPr>
      <a:lvl7pPr marL="914400" algn="ctr" defTabSz="457200" rtl="0" fontAlgn="base">
        <a:spcBef>
          <a:spcPct val="0"/>
        </a:spcBef>
        <a:spcAft>
          <a:spcPct val="0"/>
        </a:spcAft>
        <a:defRPr kumimoji="1" sz="4400">
          <a:solidFill>
            <a:schemeClr val="tx1"/>
          </a:solidFill>
          <a:latin typeface="Calibri" charset="0"/>
          <a:ea typeface="ＭＳ Ｐゴシック" charset="-128"/>
        </a:defRPr>
      </a:lvl7pPr>
      <a:lvl8pPr marL="1371600" algn="ctr" defTabSz="457200" rtl="0" fontAlgn="base">
        <a:spcBef>
          <a:spcPct val="0"/>
        </a:spcBef>
        <a:spcAft>
          <a:spcPct val="0"/>
        </a:spcAft>
        <a:defRPr kumimoji="1" sz="4400">
          <a:solidFill>
            <a:schemeClr val="tx1"/>
          </a:solidFill>
          <a:latin typeface="Calibri" charset="0"/>
          <a:ea typeface="ＭＳ Ｐゴシック" charset="-128"/>
        </a:defRPr>
      </a:lvl8pPr>
      <a:lvl9pPr marL="1828800" algn="ctr" defTabSz="457200" rtl="0" fontAlgn="base">
        <a:spcBef>
          <a:spcPct val="0"/>
        </a:spcBef>
        <a:spcAft>
          <a:spcPct val="0"/>
        </a:spcAft>
        <a:defRPr kumimoji="1"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9F45B5DC-91BC-2526-65C1-7DF32B68785F}"/>
              </a:ext>
            </a:extLst>
          </p:cNvPr>
          <p:cNvSpPr txBox="1"/>
          <p:nvPr/>
        </p:nvSpPr>
        <p:spPr>
          <a:xfrm>
            <a:off x="1871663" y="5095875"/>
            <a:ext cx="3114675" cy="803275"/>
          </a:xfrm>
          <a:prstGeom prst="rect">
            <a:avLst/>
          </a:prstGeom>
          <a:noFill/>
        </p:spPr>
        <p:txBody>
          <a:bodyPr wrap="none">
            <a:spAutoFit/>
          </a:bodyPr>
          <a:lstStyle/>
          <a:p>
            <a:pPr algn="ctr" eaLnBrk="1" fontAlgn="auto" hangingPunct="1">
              <a:lnSpc>
                <a:spcPct val="150000"/>
              </a:lnSpc>
              <a:spcBef>
                <a:spcPts val="0"/>
              </a:spcBef>
              <a:spcAft>
                <a:spcPts val="0"/>
              </a:spcAft>
              <a:defRPr/>
            </a:pPr>
            <a:r>
              <a:rPr lang="ja-JP" altLang="en-US" b="1" spc="300" dirty="0">
                <a:latin typeface="メイリオ"/>
                <a:ea typeface="メイリオ"/>
                <a:cs typeface="メイリオ"/>
              </a:rPr>
              <a:t>メディア定点調査</a:t>
            </a:r>
            <a:r>
              <a:rPr lang="en-US" altLang="ja-JP" b="1" spc="300" dirty="0">
                <a:latin typeface="メイリオ"/>
                <a:ea typeface="メイリオ"/>
                <a:cs typeface="メイリオ"/>
              </a:rPr>
              <a:t>2022</a:t>
            </a:r>
          </a:p>
          <a:p>
            <a:pPr algn="ctr" eaLnBrk="1" fontAlgn="auto" hangingPunct="1">
              <a:lnSpc>
                <a:spcPct val="150000"/>
              </a:lnSpc>
              <a:spcBef>
                <a:spcPts val="0"/>
              </a:spcBef>
              <a:spcAft>
                <a:spcPts val="0"/>
              </a:spcAft>
              <a:defRPr/>
            </a:pPr>
            <a:r>
              <a:rPr lang="ja-JP" altLang="en-US" sz="1400" b="1" spc="300" dirty="0">
                <a:latin typeface="メイリオ"/>
                <a:ea typeface="メイリオ"/>
                <a:cs typeface="メイリオ"/>
              </a:rPr>
              <a:t>グラフ資料データ</a:t>
            </a:r>
            <a:endParaRPr lang="en-US" altLang="ja-JP" sz="1400" b="1" spc="300" dirty="0">
              <a:latin typeface="メイリオ"/>
              <a:ea typeface="メイリオ"/>
              <a:cs typeface="メイリオ"/>
            </a:endParaRPr>
          </a:p>
        </p:txBody>
      </p:sp>
      <p:sp>
        <p:nvSpPr>
          <p:cNvPr id="15363" name="スライド番号プレースホルダー 12">
            <a:extLst>
              <a:ext uri="{FF2B5EF4-FFF2-40B4-BE49-F238E27FC236}">
                <a16:creationId xmlns:a16="http://schemas.microsoft.com/office/drawing/2014/main" id="{5977916C-85BB-DCC3-348A-E847D948386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ED1B4395-FE9C-4C3A-88A8-92E3BFD1804C}" type="slidenum">
              <a:rPr lang="ja-JP" altLang="en-US" smtClean="0">
                <a:solidFill>
                  <a:srgbClr val="898989"/>
                </a:solidFill>
                <a:latin typeface="メイリオ" panose="020B0604030504040204" pitchFamily="50" charset="-128"/>
                <a:ea typeface="メイリオ" panose="020B0604030504040204" pitchFamily="50" charset="-128"/>
              </a:rPr>
              <a:pPr/>
              <a:t>1</a:t>
            </a:fld>
            <a:endParaRPr lang="ja-JP" altLang="en-US" dirty="0">
              <a:solidFill>
                <a:srgbClr val="898989"/>
              </a:solidFill>
              <a:latin typeface="メイリオ" panose="020B0604030504040204" pitchFamily="50" charset="-128"/>
              <a:ea typeface="メイリオ" panose="020B0604030504040204" pitchFamily="50" charset="-128"/>
            </a:endParaRPr>
          </a:p>
        </p:txBody>
      </p:sp>
      <p:pic>
        <p:nvPicPr>
          <p:cNvPr id="15364" name="図 13" descr="Mekanken_logo_j.png">
            <a:extLst>
              <a:ext uri="{FF2B5EF4-FFF2-40B4-BE49-F238E27FC236}">
                <a16:creationId xmlns:a16="http://schemas.microsoft.com/office/drawing/2014/main" id="{128F6E16-0936-9940-7A78-58351F74AF4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92363" y="2963863"/>
            <a:ext cx="2335212" cy="233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 棒グラフ&#10;&#10;自動的に生成された説明">
            <a:extLst>
              <a:ext uri="{FF2B5EF4-FFF2-40B4-BE49-F238E27FC236}">
                <a16:creationId xmlns:a16="http://schemas.microsoft.com/office/drawing/2014/main" id="{E992EB43-6EC4-9B55-4C3A-62115657680F}"/>
              </a:ext>
            </a:extLst>
          </p:cNvPr>
          <p:cNvPicPr>
            <a:picLocks noChangeAspect="1"/>
          </p:cNvPicPr>
          <p:nvPr/>
        </p:nvPicPr>
        <p:blipFill>
          <a:blip r:embed="rId3"/>
          <a:stretch>
            <a:fillRect/>
          </a:stretch>
        </p:blipFill>
        <p:spPr>
          <a:xfrm>
            <a:off x="111125" y="1800225"/>
            <a:ext cx="6663600" cy="5637045"/>
          </a:xfrm>
          <a:prstGeom prst="rect">
            <a:avLst/>
          </a:prstGeom>
        </p:spPr>
      </p:pic>
      <p:sp>
        <p:nvSpPr>
          <p:cNvPr id="32771" name="スライド番号プレースホルダー 2">
            <a:extLst>
              <a:ext uri="{FF2B5EF4-FFF2-40B4-BE49-F238E27FC236}">
                <a16:creationId xmlns:a16="http://schemas.microsoft.com/office/drawing/2014/main" id="{04F82FF0-E423-6F8B-2CE8-B9CBE39275B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3364D014-F026-4602-A93C-DFBC9EE30343}" type="slidenum">
              <a:rPr lang="ja-JP" altLang="en-US" smtClean="0">
                <a:solidFill>
                  <a:srgbClr val="898989"/>
                </a:solidFill>
                <a:latin typeface="メイリオ" panose="020B0604030504040204" pitchFamily="50" charset="-128"/>
                <a:ea typeface="メイリオ" panose="020B0604030504040204" pitchFamily="50" charset="-128"/>
              </a:rPr>
              <a:pPr/>
              <a:t>10</a:t>
            </a:fld>
            <a:endParaRPr lang="ja-JP" altLang="en-US" dirty="0">
              <a:solidFill>
                <a:srgbClr val="898989"/>
              </a:solidFill>
              <a:latin typeface="メイリオ" panose="020B0604030504040204" pitchFamily="50" charset="-128"/>
              <a:ea typeface="メイリオ" panose="020B0604030504040204" pitchFamily="50" charset="-128"/>
            </a:endParaRPr>
          </a:p>
        </p:txBody>
      </p:sp>
      <p:sp>
        <p:nvSpPr>
          <p:cNvPr id="32772" name="正方形/長方形 4">
            <a:extLst>
              <a:ext uri="{FF2B5EF4-FFF2-40B4-BE49-F238E27FC236}">
                <a16:creationId xmlns:a16="http://schemas.microsoft.com/office/drawing/2014/main" id="{9A743DC6-3E17-F423-E215-D5925EE34FD3}"/>
              </a:ext>
            </a:extLst>
          </p:cNvPr>
          <p:cNvSpPr>
            <a:spLocks noChangeArrowheads="1"/>
          </p:cNvSpPr>
          <p:nvPr/>
        </p:nvSpPr>
        <p:spPr bwMode="auto">
          <a:xfrm>
            <a:off x="98425" y="979488"/>
            <a:ext cx="66611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400" b="1" dirty="0">
                <a:latin typeface="メイリオ" panose="020B0604030504040204" pitchFamily="50" charset="-128"/>
                <a:ea typeface="メイリオ" panose="020B0604030504040204" pitchFamily="50" charset="-128"/>
              </a:rPr>
              <a:t>性年代別タブレット端末所有</a:t>
            </a:r>
            <a:r>
              <a:rPr lang="ja-JP" altLang="en-US" sz="1400" b="1" dirty="0">
                <a:solidFill>
                  <a:srgbClr val="FF0000"/>
                </a:solidFill>
                <a:latin typeface="メイリオ" panose="020B0604030504040204" pitchFamily="50" charset="-128"/>
                <a:ea typeface="メイリオ" panose="020B0604030504040204" pitchFamily="50" charset="-128"/>
              </a:rPr>
              <a:t> </a:t>
            </a:r>
            <a:r>
              <a:rPr lang="en-US" altLang="ja-JP" sz="1400" b="1" dirty="0">
                <a:latin typeface="メイリオ" panose="020B0604030504040204" pitchFamily="50" charset="-128"/>
                <a:ea typeface="メイリオ" panose="020B0604030504040204" pitchFamily="50" charset="-128"/>
              </a:rPr>
              <a:t>(2022</a:t>
            </a:r>
            <a:r>
              <a:rPr lang="ja-JP" altLang="en-US" sz="1400" b="1" dirty="0">
                <a:latin typeface="メイリオ" panose="020B0604030504040204" pitchFamily="50" charset="-128"/>
                <a:ea typeface="メイリオ" panose="020B0604030504040204" pitchFamily="50" charset="-128"/>
              </a:rPr>
              <a:t>年</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：東京地区</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番号プレースホルダー 2">
            <a:extLst>
              <a:ext uri="{FF2B5EF4-FFF2-40B4-BE49-F238E27FC236}">
                <a16:creationId xmlns:a16="http://schemas.microsoft.com/office/drawing/2014/main" id="{3A418114-3AC3-49EB-6466-1349AE302FD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F1F0559D-E2AB-454C-8D43-25B5D6D69DD1}" type="slidenum">
              <a:rPr lang="ja-JP" altLang="en-US" smtClean="0">
                <a:solidFill>
                  <a:srgbClr val="898989"/>
                </a:solidFill>
                <a:latin typeface="メイリオ" panose="020B0604030504040204" pitchFamily="50" charset="-128"/>
                <a:ea typeface="メイリオ" panose="020B0604030504040204" pitchFamily="50" charset="-128"/>
              </a:rPr>
              <a:pPr/>
              <a:t>11</a:t>
            </a:fld>
            <a:endParaRPr lang="ja-JP" altLang="en-US" dirty="0">
              <a:solidFill>
                <a:srgbClr val="898989"/>
              </a:solidFill>
              <a:latin typeface="メイリオ" panose="020B0604030504040204" pitchFamily="50" charset="-128"/>
              <a:ea typeface="メイリオ" panose="020B0604030504040204" pitchFamily="50" charset="-128"/>
            </a:endParaRPr>
          </a:p>
        </p:txBody>
      </p:sp>
      <p:sp>
        <p:nvSpPr>
          <p:cNvPr id="34819" name="正方形/長方形 4">
            <a:extLst>
              <a:ext uri="{FF2B5EF4-FFF2-40B4-BE49-F238E27FC236}">
                <a16:creationId xmlns:a16="http://schemas.microsoft.com/office/drawing/2014/main" id="{FDDFE26A-A036-C04A-8757-883512AB2F7E}"/>
              </a:ext>
            </a:extLst>
          </p:cNvPr>
          <p:cNvSpPr>
            <a:spLocks noChangeArrowheads="1"/>
          </p:cNvSpPr>
          <p:nvPr/>
        </p:nvSpPr>
        <p:spPr bwMode="auto">
          <a:xfrm>
            <a:off x="98425" y="979488"/>
            <a:ext cx="66611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400" b="1" dirty="0">
                <a:latin typeface="メイリオ" panose="020B0604030504040204" pitchFamily="50" charset="-128"/>
                <a:ea typeface="メイリオ" panose="020B0604030504040204" pitchFamily="50" charset="-128"/>
              </a:rPr>
              <a:t>テレビ受像機 インターネット接続率の時系列推移：東京地区</a:t>
            </a:r>
          </a:p>
        </p:txBody>
      </p:sp>
      <p:pic>
        <p:nvPicPr>
          <p:cNvPr id="34820" name="図 2" descr="グラフ, 折れ線グラフ&#10;&#10;自動的に生成された説明">
            <a:extLst>
              <a:ext uri="{FF2B5EF4-FFF2-40B4-BE49-F238E27FC236}">
                <a16:creationId xmlns:a16="http://schemas.microsoft.com/office/drawing/2014/main" id="{CD94E789-1978-84B7-4B9F-56A639CD30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800225"/>
            <a:ext cx="666115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 折れ線グラフ&#10;&#10;自動的に生成された説明">
            <a:extLst>
              <a:ext uri="{FF2B5EF4-FFF2-40B4-BE49-F238E27FC236}">
                <a16:creationId xmlns:a16="http://schemas.microsoft.com/office/drawing/2014/main" id="{99D2A33C-F8A1-D9C3-2479-58FAFA78EE24}"/>
              </a:ext>
            </a:extLst>
          </p:cNvPr>
          <p:cNvPicPr>
            <a:picLocks noChangeAspect="1"/>
          </p:cNvPicPr>
          <p:nvPr/>
        </p:nvPicPr>
        <p:blipFill>
          <a:blip r:embed="rId3"/>
          <a:stretch>
            <a:fillRect/>
          </a:stretch>
        </p:blipFill>
        <p:spPr>
          <a:xfrm>
            <a:off x="111125" y="1800225"/>
            <a:ext cx="6660000" cy="6192000"/>
          </a:xfrm>
          <a:prstGeom prst="rect">
            <a:avLst/>
          </a:prstGeom>
        </p:spPr>
      </p:pic>
      <p:sp>
        <p:nvSpPr>
          <p:cNvPr id="36867" name="スライド番号プレースホルダー 2">
            <a:extLst>
              <a:ext uri="{FF2B5EF4-FFF2-40B4-BE49-F238E27FC236}">
                <a16:creationId xmlns:a16="http://schemas.microsoft.com/office/drawing/2014/main" id="{8700BD3B-AE6E-3409-EE6D-40D4E5CC960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6E9DFFD-34DE-4655-B08E-ACC4B8962174}" type="slidenum">
              <a:rPr lang="ja-JP" altLang="en-US" smtClean="0">
                <a:solidFill>
                  <a:srgbClr val="898989"/>
                </a:solidFill>
                <a:latin typeface="メイリオ" panose="020B0604030504040204" pitchFamily="50" charset="-128"/>
                <a:ea typeface="メイリオ" panose="020B0604030504040204" pitchFamily="50" charset="-128"/>
              </a:rPr>
              <a:pPr/>
              <a:t>12</a:t>
            </a:fld>
            <a:endParaRPr lang="ja-JP" altLang="en-US" dirty="0">
              <a:solidFill>
                <a:srgbClr val="898989"/>
              </a:solidFill>
              <a:latin typeface="メイリオ" panose="020B0604030504040204" pitchFamily="50" charset="-128"/>
              <a:ea typeface="メイリオ" panose="020B0604030504040204" pitchFamily="50" charset="-128"/>
            </a:endParaRPr>
          </a:p>
        </p:txBody>
      </p:sp>
      <p:sp>
        <p:nvSpPr>
          <p:cNvPr id="36868" name="正方形/長方形 4">
            <a:extLst>
              <a:ext uri="{FF2B5EF4-FFF2-40B4-BE49-F238E27FC236}">
                <a16:creationId xmlns:a16="http://schemas.microsoft.com/office/drawing/2014/main" id="{D00262A9-ABCD-4CA6-7E85-C36E9042AD6E}"/>
              </a:ext>
            </a:extLst>
          </p:cNvPr>
          <p:cNvSpPr>
            <a:spLocks noChangeArrowheads="1"/>
          </p:cNvSpPr>
          <p:nvPr/>
        </p:nvSpPr>
        <p:spPr bwMode="auto">
          <a:xfrm>
            <a:off x="98425" y="979488"/>
            <a:ext cx="66611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400" b="1" dirty="0">
                <a:latin typeface="メイリオ" panose="020B0604030504040204" pitchFamily="50" charset="-128"/>
                <a:ea typeface="メイリオ" panose="020B0604030504040204" pitchFamily="50" charset="-128"/>
              </a:rPr>
              <a:t>配信サービスの時系列推移：東京地区</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番号プレースホルダー 2">
            <a:extLst>
              <a:ext uri="{FF2B5EF4-FFF2-40B4-BE49-F238E27FC236}">
                <a16:creationId xmlns:a16="http://schemas.microsoft.com/office/drawing/2014/main" id="{E2E22373-86F5-FB63-46DC-4F62204D8A6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6DC876F-4F45-4FE5-98C3-33CF22D6FA60}" type="slidenum">
              <a:rPr lang="ja-JP" altLang="en-US" smtClean="0">
                <a:solidFill>
                  <a:srgbClr val="898989"/>
                </a:solidFill>
                <a:latin typeface="メイリオ" panose="020B0604030504040204" pitchFamily="50" charset="-128"/>
                <a:ea typeface="メイリオ" panose="020B0604030504040204" pitchFamily="50" charset="-128"/>
              </a:rPr>
              <a:pPr/>
              <a:t>13</a:t>
            </a:fld>
            <a:endParaRPr lang="ja-JP" altLang="en-US">
              <a:solidFill>
                <a:srgbClr val="898989"/>
              </a:solidFill>
              <a:latin typeface="メイリオ" panose="020B0604030504040204" pitchFamily="50" charset="-128"/>
              <a:ea typeface="メイリオ" panose="020B0604030504040204" pitchFamily="50" charset="-128"/>
            </a:endParaRPr>
          </a:p>
        </p:txBody>
      </p:sp>
      <p:sp>
        <p:nvSpPr>
          <p:cNvPr id="38915" name="正方形/長方形 4">
            <a:extLst>
              <a:ext uri="{FF2B5EF4-FFF2-40B4-BE49-F238E27FC236}">
                <a16:creationId xmlns:a16="http://schemas.microsoft.com/office/drawing/2014/main" id="{867A85E1-BA8C-311A-E412-1DAE78551C5D}"/>
              </a:ext>
            </a:extLst>
          </p:cNvPr>
          <p:cNvSpPr>
            <a:spLocks noChangeArrowheads="1"/>
          </p:cNvSpPr>
          <p:nvPr/>
        </p:nvSpPr>
        <p:spPr bwMode="auto">
          <a:xfrm>
            <a:off x="98425" y="979488"/>
            <a:ext cx="66611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400" b="1" dirty="0">
                <a:latin typeface="メイリオ" panose="020B0604030504040204" pitchFamily="50" charset="-128"/>
                <a:ea typeface="メイリオ" panose="020B0604030504040204" pitchFamily="50" charset="-128"/>
              </a:rPr>
              <a:t>生活者の新メディア行動①：東京地区</a:t>
            </a:r>
          </a:p>
        </p:txBody>
      </p:sp>
      <p:sp>
        <p:nvSpPr>
          <p:cNvPr id="38916" name="テキスト ボックス 5">
            <a:extLst>
              <a:ext uri="{FF2B5EF4-FFF2-40B4-BE49-F238E27FC236}">
                <a16:creationId xmlns:a16="http://schemas.microsoft.com/office/drawing/2014/main" id="{1C668A92-8B87-543A-264F-83BE7B199257}"/>
              </a:ext>
            </a:extLst>
          </p:cNvPr>
          <p:cNvSpPr txBox="1">
            <a:spLocks noChangeArrowheads="1"/>
          </p:cNvSpPr>
          <p:nvPr/>
        </p:nvSpPr>
        <p:spPr bwMode="auto">
          <a:xfrm>
            <a:off x="98425" y="1295400"/>
            <a:ext cx="66595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400" dirty="0">
                <a:latin typeface="メイリオ" panose="020B0604030504040204" pitchFamily="50" charset="-128"/>
                <a:ea typeface="メイリオ" panose="020B0604030504040204" pitchFamily="50" charset="-128"/>
              </a:rPr>
              <a:t>Q.</a:t>
            </a:r>
            <a:r>
              <a:rPr lang="ja-JP" altLang="en-US" sz="1400" dirty="0">
                <a:latin typeface="メイリオ" panose="020B0604030504040204" pitchFamily="50" charset="-128"/>
                <a:ea typeface="メイリオ" panose="020B0604030504040204" pitchFamily="50" charset="-128"/>
              </a:rPr>
              <a:t>LINEやZoomなどの音声やビデオ通話を使って、家族や友人、知人と数時間つなぎっぱなしで過ごすことがある</a:t>
            </a:r>
          </a:p>
        </p:txBody>
      </p:sp>
      <p:pic>
        <p:nvPicPr>
          <p:cNvPr id="38917" name="図 2" descr="グラフ, 棒グラフ&#10;&#10;自動的に生成された説明">
            <a:extLst>
              <a:ext uri="{FF2B5EF4-FFF2-40B4-BE49-F238E27FC236}">
                <a16:creationId xmlns:a16="http://schemas.microsoft.com/office/drawing/2014/main" id="{DAA8AFBB-166A-C72E-7033-645EA68472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800225"/>
            <a:ext cx="6661150"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番号プレースホルダー 2">
            <a:extLst>
              <a:ext uri="{FF2B5EF4-FFF2-40B4-BE49-F238E27FC236}">
                <a16:creationId xmlns:a16="http://schemas.microsoft.com/office/drawing/2014/main" id="{3A6E6C48-96D6-0EBF-81BD-FD08DC7D050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36D8485C-333E-444E-811C-FCF8D4FE7410}" type="slidenum">
              <a:rPr lang="ja-JP" altLang="en-US" smtClean="0">
                <a:solidFill>
                  <a:srgbClr val="898989"/>
                </a:solidFill>
                <a:latin typeface="メイリオ" panose="020B0604030504040204" pitchFamily="50" charset="-128"/>
                <a:ea typeface="メイリオ" panose="020B0604030504040204" pitchFamily="50" charset="-128"/>
              </a:rPr>
              <a:pPr/>
              <a:t>14</a:t>
            </a:fld>
            <a:endParaRPr lang="ja-JP" altLang="en-US">
              <a:solidFill>
                <a:srgbClr val="898989"/>
              </a:solidFill>
              <a:latin typeface="メイリオ" panose="020B0604030504040204" pitchFamily="50" charset="-128"/>
              <a:ea typeface="メイリオ" panose="020B0604030504040204" pitchFamily="50" charset="-128"/>
            </a:endParaRPr>
          </a:p>
        </p:txBody>
      </p:sp>
      <p:sp>
        <p:nvSpPr>
          <p:cNvPr id="40963" name="正方形/長方形 4">
            <a:extLst>
              <a:ext uri="{FF2B5EF4-FFF2-40B4-BE49-F238E27FC236}">
                <a16:creationId xmlns:a16="http://schemas.microsoft.com/office/drawing/2014/main" id="{750CCB8A-F987-FD80-C308-765AE232AAB2}"/>
              </a:ext>
            </a:extLst>
          </p:cNvPr>
          <p:cNvSpPr>
            <a:spLocks noChangeArrowheads="1"/>
          </p:cNvSpPr>
          <p:nvPr/>
        </p:nvSpPr>
        <p:spPr bwMode="auto">
          <a:xfrm>
            <a:off x="98425" y="979488"/>
            <a:ext cx="66611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400" b="1" dirty="0">
                <a:latin typeface="メイリオ" panose="020B0604030504040204" pitchFamily="50" charset="-128"/>
                <a:ea typeface="メイリオ" panose="020B0604030504040204" pitchFamily="50" charset="-128"/>
              </a:rPr>
              <a:t>生活者の新メディア行動②：東京地区</a:t>
            </a:r>
          </a:p>
        </p:txBody>
      </p:sp>
      <p:sp>
        <p:nvSpPr>
          <p:cNvPr id="40964" name="テキスト ボックス 5">
            <a:extLst>
              <a:ext uri="{FF2B5EF4-FFF2-40B4-BE49-F238E27FC236}">
                <a16:creationId xmlns:a16="http://schemas.microsoft.com/office/drawing/2014/main" id="{D70E4BFF-BAAA-2793-B730-E71E58D48D4F}"/>
              </a:ext>
            </a:extLst>
          </p:cNvPr>
          <p:cNvSpPr txBox="1">
            <a:spLocks noChangeArrowheads="1"/>
          </p:cNvSpPr>
          <p:nvPr/>
        </p:nvSpPr>
        <p:spPr bwMode="auto">
          <a:xfrm>
            <a:off x="98425" y="1295400"/>
            <a:ext cx="6659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400" dirty="0">
                <a:latin typeface="メイリオ" panose="020B0604030504040204" pitchFamily="50" charset="-128"/>
                <a:ea typeface="メイリオ" panose="020B0604030504040204" pitchFamily="50" charset="-128"/>
              </a:rPr>
              <a:t>Q.</a:t>
            </a:r>
            <a:r>
              <a:rPr lang="ja-JP" altLang="en-US" sz="1400" dirty="0">
                <a:latin typeface="メイリオ" panose="020B0604030504040204" pitchFamily="50" charset="-128"/>
                <a:ea typeface="メイリオ" panose="020B0604030504040204" pitchFamily="50" charset="-128"/>
              </a:rPr>
              <a:t>別の場所にいる家族や友人、知人とテレビ、動画、音楽などをオンラインで同時に楽しむことがある</a:t>
            </a:r>
          </a:p>
        </p:txBody>
      </p:sp>
      <p:pic>
        <p:nvPicPr>
          <p:cNvPr id="40965" name="図 2" descr="グラフ, 棒グラフ&#10;&#10;自動的に生成された説明">
            <a:extLst>
              <a:ext uri="{FF2B5EF4-FFF2-40B4-BE49-F238E27FC236}">
                <a16:creationId xmlns:a16="http://schemas.microsoft.com/office/drawing/2014/main" id="{2E89F7F5-D3AB-58C5-34A2-1FC637307F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800225"/>
            <a:ext cx="6661150"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397B964-6C8C-24AA-9515-7BCE394E89FC}"/>
              </a:ext>
            </a:extLst>
          </p:cNvPr>
          <p:cNvSpPr/>
          <p:nvPr/>
        </p:nvSpPr>
        <p:spPr>
          <a:xfrm>
            <a:off x="2205038" y="2922588"/>
            <a:ext cx="2500312" cy="477837"/>
          </a:xfrm>
          <a:prstGeom prst="rect">
            <a:avLst/>
          </a:prstGeom>
          <a:solidFill>
            <a:srgbClr val="FFC1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6387" name="スライド番号プレースホルダー 2">
            <a:extLst>
              <a:ext uri="{FF2B5EF4-FFF2-40B4-BE49-F238E27FC236}">
                <a16:creationId xmlns:a16="http://schemas.microsoft.com/office/drawing/2014/main" id="{BFAC1F3C-A5F4-2E00-0716-992A2F0FF84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FEB9231-C709-4CE9-BC40-FE17571BA710}" type="slidenum">
              <a:rPr lang="ja-JP" altLang="en-US" smtClean="0">
                <a:solidFill>
                  <a:srgbClr val="898989"/>
                </a:solidFill>
                <a:latin typeface="メイリオ" panose="020B0604030504040204" pitchFamily="50" charset="-128"/>
                <a:ea typeface="メイリオ" panose="020B0604030504040204" pitchFamily="50" charset="-128"/>
              </a:rPr>
              <a:pPr/>
              <a:t>2</a:t>
            </a:fld>
            <a:endParaRPr lang="ja-JP" altLang="en-US" dirty="0">
              <a:solidFill>
                <a:srgbClr val="898989"/>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80535269-53EA-02F3-EE86-A461BCFFB3DF}"/>
              </a:ext>
            </a:extLst>
          </p:cNvPr>
          <p:cNvSpPr txBox="1"/>
          <p:nvPr/>
        </p:nvSpPr>
        <p:spPr>
          <a:xfrm>
            <a:off x="2401888" y="2922588"/>
            <a:ext cx="2108200" cy="398462"/>
          </a:xfrm>
          <a:prstGeom prst="rect">
            <a:avLst/>
          </a:prstGeom>
          <a:noFill/>
        </p:spPr>
        <p:txBody>
          <a:bodyPr wrap="none">
            <a:spAutoFit/>
          </a:bodyPr>
          <a:lstStyle/>
          <a:p>
            <a:pPr algn="ctr" eaLnBrk="1" fontAlgn="auto" hangingPunct="1">
              <a:lnSpc>
                <a:spcPct val="150000"/>
              </a:lnSpc>
              <a:spcBef>
                <a:spcPts val="0"/>
              </a:spcBef>
              <a:spcAft>
                <a:spcPts val="0"/>
              </a:spcAft>
              <a:defRPr/>
            </a:pPr>
            <a:r>
              <a:rPr lang="ja-JP" altLang="en-US" sz="1400" b="1" spc="300" dirty="0">
                <a:latin typeface="メイリオ"/>
                <a:ea typeface="メイリオ"/>
                <a:cs typeface="メイリオ"/>
              </a:rPr>
              <a:t>著作権などについて</a:t>
            </a:r>
            <a:endParaRPr lang="en-US" altLang="ja-JP" sz="1400" b="1" spc="300" dirty="0">
              <a:latin typeface="メイリオ"/>
              <a:ea typeface="メイリオ"/>
              <a:cs typeface="メイリオ"/>
            </a:endParaRPr>
          </a:p>
        </p:txBody>
      </p:sp>
      <p:sp>
        <p:nvSpPr>
          <p:cNvPr id="16389" name="テキスト ボックス 6">
            <a:extLst>
              <a:ext uri="{FF2B5EF4-FFF2-40B4-BE49-F238E27FC236}">
                <a16:creationId xmlns:a16="http://schemas.microsoft.com/office/drawing/2014/main" id="{003708F0-FD26-0C85-CE04-82C15A27FE49}"/>
              </a:ext>
            </a:extLst>
          </p:cNvPr>
          <p:cNvSpPr txBox="1">
            <a:spLocks noChangeArrowheads="1"/>
          </p:cNvSpPr>
          <p:nvPr/>
        </p:nvSpPr>
        <p:spPr bwMode="auto">
          <a:xfrm>
            <a:off x="396875" y="3675063"/>
            <a:ext cx="6065838"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50000"/>
              </a:lnSpc>
            </a:pPr>
            <a:r>
              <a:rPr lang="ja-JP" altLang="en-US" sz="1100" dirty="0">
                <a:latin typeface="メイリオ" panose="020B0604030504040204" pitchFamily="50" charset="-128"/>
                <a:ea typeface="メイリオ" panose="020B0604030504040204" pitchFamily="50" charset="-128"/>
              </a:rPr>
              <a:t>調査結果を用いたグラフなどに含まれる一切の情報にかかる著作権などの一切の権利は、　　株式会社博報堂</a:t>
            </a:r>
            <a:r>
              <a:rPr lang="en-US" altLang="ja-JP" sz="1100" dirty="0">
                <a:latin typeface="メイリオ" panose="020B0604030504040204" pitchFamily="50" charset="-128"/>
                <a:ea typeface="メイリオ" panose="020B0604030504040204" pitchFamily="50" charset="-128"/>
              </a:rPr>
              <a:t>DY</a:t>
            </a:r>
            <a:r>
              <a:rPr lang="ja-JP" altLang="en-US" sz="1100" dirty="0">
                <a:latin typeface="メイリオ" panose="020B0604030504040204" pitchFamily="50" charset="-128"/>
                <a:ea typeface="メイリオ" panose="020B0604030504040204" pitchFamily="50" charset="-128"/>
              </a:rPr>
              <a:t>メディアパートナーズに帰属します。</a:t>
            </a:r>
          </a:p>
          <a:p>
            <a:pPr eaLnBrk="1" hangingPunct="1">
              <a:lnSpc>
                <a:spcPct val="150000"/>
              </a:lnSpc>
            </a:pPr>
            <a:r>
              <a:rPr lang="ja-JP" altLang="en-US" sz="1100" dirty="0">
                <a:latin typeface="メイリオ" panose="020B0604030504040204" pitchFamily="50" charset="-128"/>
                <a:ea typeface="メイリオ" panose="020B0604030504040204" pitchFamily="50" charset="-128"/>
              </a:rPr>
              <a:t>ユーザーの方々は、これらの情報を表示、複製、掲載、印刷などをすることができます。</a:t>
            </a:r>
            <a:endParaRPr lang="en-US" altLang="ja-JP" sz="1100" dirty="0">
              <a:latin typeface="メイリオ" panose="020B0604030504040204" pitchFamily="50" charset="-128"/>
              <a:ea typeface="メイリオ" panose="020B0604030504040204" pitchFamily="50" charset="-128"/>
            </a:endParaRPr>
          </a:p>
          <a:p>
            <a:pPr eaLnBrk="1" hangingPunct="1">
              <a:lnSpc>
                <a:spcPct val="150000"/>
              </a:lnSpc>
            </a:pPr>
            <a:endParaRPr lang="ja-JP" altLang="en-US" sz="1100" dirty="0">
              <a:latin typeface="メイリオ" panose="020B0604030504040204" pitchFamily="50" charset="-128"/>
              <a:ea typeface="メイリオ" panose="020B0604030504040204" pitchFamily="50" charset="-128"/>
            </a:endParaRPr>
          </a:p>
          <a:p>
            <a:pPr eaLnBrk="1" hangingPunct="1">
              <a:lnSpc>
                <a:spcPct val="150000"/>
              </a:lnSpc>
            </a:pPr>
            <a:r>
              <a:rPr lang="ja-JP" altLang="en-US" sz="1100" dirty="0">
                <a:latin typeface="メイリオ" panose="020B0604030504040204" pitchFamily="50" charset="-128"/>
                <a:ea typeface="メイリオ" panose="020B0604030504040204" pitchFamily="50" charset="-128"/>
              </a:rPr>
              <a:t>ただし、調査結果を用いたグラフなどに含まれる一切の情報そのものを改変することは</a:t>
            </a:r>
            <a:endParaRPr lang="en-US" altLang="ja-JP" sz="1100" dirty="0">
              <a:latin typeface="メイリオ" panose="020B0604030504040204" pitchFamily="50" charset="-128"/>
              <a:ea typeface="メイリオ" panose="020B0604030504040204" pitchFamily="50" charset="-128"/>
            </a:endParaRPr>
          </a:p>
          <a:p>
            <a:pPr eaLnBrk="1" hangingPunct="1">
              <a:lnSpc>
                <a:spcPct val="150000"/>
              </a:lnSpc>
            </a:pPr>
            <a:r>
              <a:rPr lang="ja-JP" altLang="en-US" sz="1100" dirty="0">
                <a:latin typeface="メイリオ" panose="020B0604030504040204" pitchFamily="50" charset="-128"/>
                <a:ea typeface="メイリオ" panose="020B0604030504040204" pitchFamily="50" charset="-128"/>
              </a:rPr>
              <a:t>認められません。</a:t>
            </a:r>
            <a:endParaRPr lang="en-US" altLang="ja-JP" sz="1100" dirty="0">
              <a:latin typeface="メイリオ" panose="020B0604030504040204" pitchFamily="50" charset="-128"/>
              <a:ea typeface="メイリオ" panose="020B0604030504040204" pitchFamily="50" charset="-128"/>
            </a:endParaRPr>
          </a:p>
          <a:p>
            <a:pPr eaLnBrk="1" hangingPunct="1">
              <a:lnSpc>
                <a:spcPct val="150000"/>
              </a:lnSpc>
            </a:pPr>
            <a:endParaRPr lang="ja-JP" altLang="en-US" sz="1100" dirty="0">
              <a:latin typeface="メイリオ" panose="020B0604030504040204" pitchFamily="50" charset="-128"/>
              <a:ea typeface="メイリオ" panose="020B0604030504040204" pitchFamily="50" charset="-128"/>
            </a:endParaRPr>
          </a:p>
          <a:p>
            <a:pPr eaLnBrk="1" hangingPunct="1">
              <a:lnSpc>
                <a:spcPct val="150000"/>
              </a:lnSpc>
            </a:pPr>
            <a:r>
              <a:rPr lang="ja-JP" altLang="en-US" sz="1100" dirty="0">
                <a:latin typeface="メイリオ" panose="020B0604030504040204" pitchFamily="50" charset="-128"/>
                <a:ea typeface="メイリオ" panose="020B0604030504040204" pitchFamily="50" charset="-128"/>
              </a:rPr>
              <a:t>また、ご利用の場合には、出典として</a:t>
            </a:r>
            <a:endParaRPr lang="en-US" altLang="ja-JP" sz="1100" dirty="0">
              <a:latin typeface="メイリオ" panose="020B0604030504040204" pitchFamily="50" charset="-128"/>
              <a:ea typeface="メイリオ" panose="020B0604030504040204" pitchFamily="50" charset="-128"/>
            </a:endParaRPr>
          </a:p>
          <a:p>
            <a:pPr eaLnBrk="1" hangingPunct="1">
              <a:lnSpc>
                <a:spcPct val="150000"/>
              </a:lnSpc>
            </a:pPr>
            <a:r>
              <a:rPr lang="en-US" altLang="ja-JP" sz="1100" dirty="0">
                <a:latin typeface="メイリオ" panose="020B0604030504040204" pitchFamily="50" charset="-128"/>
                <a:ea typeface="メイリオ" panose="020B0604030504040204" pitchFamily="50" charset="-128"/>
              </a:rPr>
              <a:t>【</a:t>
            </a:r>
            <a:r>
              <a:rPr lang="ja-JP" altLang="en-US" sz="1100" dirty="0">
                <a:solidFill>
                  <a:srgbClr val="FF0000"/>
                </a:solidFill>
                <a:latin typeface="メイリオ" panose="020B0604030504040204" pitchFamily="50" charset="-128"/>
                <a:ea typeface="メイリオ" panose="020B0604030504040204" pitchFamily="50" charset="-128"/>
              </a:rPr>
              <a:t>博報堂</a:t>
            </a:r>
            <a:r>
              <a:rPr lang="en-US" altLang="ja-JP" sz="1100" dirty="0">
                <a:solidFill>
                  <a:srgbClr val="FF0000"/>
                </a:solidFill>
                <a:latin typeface="メイリオ" panose="020B0604030504040204" pitchFamily="50" charset="-128"/>
                <a:ea typeface="メイリオ" panose="020B0604030504040204" pitchFamily="50" charset="-128"/>
              </a:rPr>
              <a:t>DY</a:t>
            </a:r>
            <a:r>
              <a:rPr lang="ja-JP" altLang="en-US" sz="1100" dirty="0">
                <a:solidFill>
                  <a:srgbClr val="FF0000"/>
                </a:solidFill>
                <a:latin typeface="メイリオ" panose="020B0604030504040204" pitchFamily="50" charset="-128"/>
                <a:ea typeface="メイリオ" panose="020B0604030504040204" pitchFamily="50" charset="-128"/>
              </a:rPr>
              <a:t>メディアパートナーズ メディア環境研究所 「メディア定点調査</a:t>
            </a:r>
            <a:r>
              <a:rPr lang="en-US" altLang="ja-JP" sz="1100" dirty="0">
                <a:solidFill>
                  <a:srgbClr val="FF0000"/>
                </a:solidFill>
                <a:latin typeface="メイリオ" panose="020B0604030504040204" pitchFamily="50" charset="-128"/>
                <a:ea typeface="メイリオ" panose="020B0604030504040204" pitchFamily="50" charset="-128"/>
              </a:rPr>
              <a:t>2022</a:t>
            </a:r>
            <a:r>
              <a:rPr lang="ja-JP" altLang="en-US" sz="1100" dirty="0">
                <a:solidFill>
                  <a:srgbClr val="FF0000"/>
                </a:solidFill>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a:t>
            </a:r>
          </a:p>
          <a:p>
            <a:pPr eaLnBrk="1" hangingPunct="1">
              <a:lnSpc>
                <a:spcPct val="150000"/>
              </a:lnSpc>
            </a:pPr>
            <a:r>
              <a:rPr lang="ja-JP" altLang="en-US" sz="1100" dirty="0">
                <a:latin typeface="メイリオ" panose="020B0604030504040204" pitchFamily="50" charset="-128"/>
                <a:ea typeface="メイリオ" panose="020B0604030504040204" pitchFamily="50" charset="-128"/>
              </a:rPr>
              <a:t>を必ず明記してください。</a:t>
            </a:r>
            <a:endParaRPr lang="en-US" altLang="ja-JP" sz="11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図 2" descr="グラフ&#10;&#10;中程度の精度で自動的に生成された説明">
            <a:extLst>
              <a:ext uri="{FF2B5EF4-FFF2-40B4-BE49-F238E27FC236}">
                <a16:creationId xmlns:a16="http://schemas.microsoft.com/office/drawing/2014/main" id="{B11B3FAC-0552-14E6-34E6-0D1A4929F5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260475"/>
            <a:ext cx="6661150" cy="734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スライド番号プレースホルダー 2">
            <a:extLst>
              <a:ext uri="{FF2B5EF4-FFF2-40B4-BE49-F238E27FC236}">
                <a16:creationId xmlns:a16="http://schemas.microsoft.com/office/drawing/2014/main" id="{EDA443D0-2B21-7F11-D89E-1D95C9FAF15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E649782-7A87-435E-9DF5-8F39AA55E5E0}" type="slidenum">
              <a:rPr lang="ja-JP" altLang="en-US" smtClean="0">
                <a:solidFill>
                  <a:srgbClr val="898989"/>
                </a:solidFill>
                <a:latin typeface="メイリオ" panose="020B0604030504040204" pitchFamily="50" charset="-128"/>
                <a:ea typeface="メイリオ" panose="020B0604030504040204" pitchFamily="50" charset="-128"/>
              </a:rPr>
              <a:pPr/>
              <a:t>3</a:t>
            </a:fld>
            <a:endParaRPr lang="ja-JP" altLang="en-US" dirty="0">
              <a:solidFill>
                <a:srgbClr val="898989"/>
              </a:solidFill>
              <a:latin typeface="メイリオ" panose="020B0604030504040204" pitchFamily="50" charset="-128"/>
              <a:ea typeface="メイリオ" panose="020B0604030504040204" pitchFamily="50" charset="-128"/>
            </a:endParaRPr>
          </a:p>
        </p:txBody>
      </p:sp>
      <p:sp>
        <p:nvSpPr>
          <p:cNvPr id="18436" name="正方形/長方形 3">
            <a:extLst>
              <a:ext uri="{FF2B5EF4-FFF2-40B4-BE49-F238E27FC236}">
                <a16:creationId xmlns:a16="http://schemas.microsoft.com/office/drawing/2014/main" id="{02E002F3-A47C-FAAC-627C-642835A56BC1}"/>
              </a:ext>
            </a:extLst>
          </p:cNvPr>
          <p:cNvSpPr>
            <a:spLocks noChangeArrowheads="1"/>
          </p:cNvSpPr>
          <p:nvPr/>
        </p:nvSpPr>
        <p:spPr bwMode="auto">
          <a:xfrm>
            <a:off x="98425" y="979488"/>
            <a:ext cx="66611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400" b="1" dirty="0">
                <a:latin typeface="メイリオ" panose="020B0604030504040204" pitchFamily="50" charset="-128"/>
                <a:ea typeface="メイリオ" panose="020B0604030504040204" pitchFamily="50" charset="-128"/>
              </a:rPr>
              <a:t>メディア総接触時間の時系列推移</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１日あたり・週平均</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：東京地区</a:t>
            </a:r>
            <a:endParaRPr lang="en-US" altLang="ja-JP" sz="1400" b="1" dirty="0">
              <a:latin typeface="メイリオ" panose="020B0604030504040204" pitchFamily="50" charset="-128"/>
              <a:ea typeface="メイリオ" panose="020B0604030504040204" pitchFamily="50"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図 2" descr="テーブル が含まれている画像&#10;&#10;自動的に生成された説明">
            <a:extLst>
              <a:ext uri="{FF2B5EF4-FFF2-40B4-BE49-F238E27FC236}">
                <a16:creationId xmlns:a16="http://schemas.microsoft.com/office/drawing/2014/main" id="{A13E398F-955E-5261-250E-249F20685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260475"/>
            <a:ext cx="6661150" cy="734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スライド番号プレースホルダー 2">
            <a:extLst>
              <a:ext uri="{FF2B5EF4-FFF2-40B4-BE49-F238E27FC236}">
                <a16:creationId xmlns:a16="http://schemas.microsoft.com/office/drawing/2014/main" id="{FF700F73-FEBC-7A45-6CE8-8D7959CCE14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BF6DA20-34B9-4E2C-8EAC-D4D98BAF3822}" type="slidenum">
              <a:rPr lang="ja-JP" altLang="en-US" smtClean="0">
                <a:solidFill>
                  <a:srgbClr val="898989"/>
                </a:solidFill>
                <a:latin typeface="メイリオ" panose="020B0604030504040204" pitchFamily="50" charset="-128"/>
                <a:ea typeface="メイリオ" panose="020B0604030504040204" pitchFamily="50" charset="-128"/>
              </a:rPr>
              <a:pPr/>
              <a:t>4</a:t>
            </a:fld>
            <a:endParaRPr lang="ja-JP" altLang="en-US" dirty="0">
              <a:solidFill>
                <a:srgbClr val="898989"/>
              </a:solidFill>
              <a:latin typeface="メイリオ" panose="020B0604030504040204" pitchFamily="50" charset="-128"/>
              <a:ea typeface="メイリオ" panose="020B0604030504040204" pitchFamily="50" charset="-128"/>
            </a:endParaRPr>
          </a:p>
        </p:txBody>
      </p:sp>
      <p:sp>
        <p:nvSpPr>
          <p:cNvPr id="20484" name="正方形/長方形 4">
            <a:extLst>
              <a:ext uri="{FF2B5EF4-FFF2-40B4-BE49-F238E27FC236}">
                <a16:creationId xmlns:a16="http://schemas.microsoft.com/office/drawing/2014/main" id="{67EC1D1C-813E-44E5-0AD0-2084812BD031}"/>
              </a:ext>
            </a:extLst>
          </p:cNvPr>
          <p:cNvSpPr>
            <a:spLocks noChangeArrowheads="1"/>
          </p:cNvSpPr>
          <p:nvPr/>
        </p:nvSpPr>
        <p:spPr bwMode="auto">
          <a:xfrm>
            <a:off x="98425" y="979488"/>
            <a:ext cx="66611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400" b="1" dirty="0">
                <a:latin typeface="メイリオ" panose="020B0604030504040204" pitchFamily="50" charset="-128"/>
                <a:ea typeface="メイリオ" panose="020B0604030504040204" pitchFamily="50" charset="-128"/>
              </a:rPr>
              <a:t>メディア総接触時間の構成比 時系列推移</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１日あたり・週平均</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：東京地区</a:t>
            </a:r>
            <a:endParaRPr lang="en-US" altLang="ja-JP" sz="1400" b="1" dirty="0">
              <a:latin typeface="メイリオ" panose="020B0604030504040204" pitchFamily="50" charset="-128"/>
              <a:ea typeface="メイリオ" panose="020B0604030504040204"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図 2" descr="グラフ, 棒グラフ&#10;&#10;自動的に生成された説明">
            <a:extLst>
              <a:ext uri="{FF2B5EF4-FFF2-40B4-BE49-F238E27FC236}">
                <a16:creationId xmlns:a16="http://schemas.microsoft.com/office/drawing/2014/main" id="{448F300E-9D09-9244-7A07-105690593F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800225"/>
            <a:ext cx="6659563" cy="648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スライド番号プレースホルダー 2">
            <a:extLst>
              <a:ext uri="{FF2B5EF4-FFF2-40B4-BE49-F238E27FC236}">
                <a16:creationId xmlns:a16="http://schemas.microsoft.com/office/drawing/2014/main" id="{A2914C0D-3570-C34D-0C7D-14538BE2234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0866C1AA-833C-4429-97F3-133E005BE338}" type="slidenum">
              <a:rPr lang="ja-JP" altLang="en-US" smtClean="0">
                <a:solidFill>
                  <a:srgbClr val="898989"/>
                </a:solidFill>
                <a:latin typeface="メイリオ" panose="020B0604030504040204" pitchFamily="50" charset="-128"/>
                <a:ea typeface="メイリオ" panose="020B0604030504040204" pitchFamily="50" charset="-128"/>
              </a:rPr>
              <a:pPr/>
              <a:t>5</a:t>
            </a:fld>
            <a:endParaRPr lang="ja-JP" altLang="en-US" dirty="0">
              <a:solidFill>
                <a:srgbClr val="898989"/>
              </a:solidFill>
              <a:latin typeface="メイリオ" panose="020B0604030504040204" pitchFamily="50" charset="-128"/>
              <a:ea typeface="メイリオ" panose="020B0604030504040204" pitchFamily="50" charset="-128"/>
            </a:endParaRPr>
          </a:p>
        </p:txBody>
      </p:sp>
      <p:sp>
        <p:nvSpPr>
          <p:cNvPr id="22532" name="正方形/長方形 3">
            <a:extLst>
              <a:ext uri="{FF2B5EF4-FFF2-40B4-BE49-F238E27FC236}">
                <a16:creationId xmlns:a16="http://schemas.microsoft.com/office/drawing/2014/main" id="{36136E67-6482-141E-4D41-37DF6012F1B1}"/>
              </a:ext>
            </a:extLst>
          </p:cNvPr>
          <p:cNvSpPr>
            <a:spLocks noChangeArrowheads="1"/>
          </p:cNvSpPr>
          <p:nvPr/>
        </p:nvSpPr>
        <p:spPr bwMode="auto">
          <a:xfrm>
            <a:off x="98425" y="979488"/>
            <a:ext cx="66611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400" b="1" dirty="0">
                <a:latin typeface="メイリオ" panose="020B0604030504040204" pitchFamily="50" charset="-128"/>
                <a:ea typeface="メイリオ" panose="020B0604030504040204" pitchFamily="50" charset="-128"/>
              </a:rPr>
              <a:t>性年代別メディア総接触時間</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１日あたり・週平均 </a:t>
            </a:r>
            <a:r>
              <a:rPr lang="en-US" altLang="ja-JP" sz="1400" b="1" dirty="0">
                <a:latin typeface="メイリオ" panose="020B0604030504040204" pitchFamily="50" charset="-128"/>
                <a:ea typeface="メイリオ" panose="020B0604030504040204" pitchFamily="50" charset="-128"/>
              </a:rPr>
              <a:t>2022</a:t>
            </a:r>
            <a:r>
              <a:rPr lang="ja-JP" altLang="en-US" sz="1400" b="1" dirty="0">
                <a:latin typeface="メイリオ" panose="020B0604030504040204" pitchFamily="50" charset="-128"/>
                <a:ea typeface="メイリオ" panose="020B0604030504040204" pitchFamily="50" charset="-128"/>
              </a:rPr>
              <a:t>年</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：東京地区</a:t>
            </a:r>
            <a:endParaRPr lang="en-US" altLang="ja-JP" sz="1400" b="1" dirty="0">
              <a:latin typeface="メイリオ" panose="020B0604030504040204" pitchFamily="50" charset="-128"/>
              <a:ea typeface="メイリオ" panose="020B0604030504040204" pitchFamily="50"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図 4" descr="グラフ&#10;&#10;自動的に生成された説明">
            <a:extLst>
              <a:ext uri="{FF2B5EF4-FFF2-40B4-BE49-F238E27FC236}">
                <a16:creationId xmlns:a16="http://schemas.microsoft.com/office/drawing/2014/main" id="{E350C069-2B43-E735-497D-CF1A6E4DEC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800225"/>
            <a:ext cx="6661150" cy="648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スライド番号プレースホルダー 2">
            <a:extLst>
              <a:ext uri="{FF2B5EF4-FFF2-40B4-BE49-F238E27FC236}">
                <a16:creationId xmlns:a16="http://schemas.microsoft.com/office/drawing/2014/main" id="{B5B3BDF8-AD52-C6CE-15D9-2253AD77437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D3222217-E2FB-452E-A589-580CA1F65F64}" type="slidenum">
              <a:rPr lang="ja-JP" altLang="en-US" smtClean="0">
                <a:solidFill>
                  <a:srgbClr val="898989"/>
                </a:solidFill>
                <a:latin typeface="メイリオ" panose="020B0604030504040204" pitchFamily="50" charset="-128"/>
                <a:ea typeface="メイリオ" panose="020B0604030504040204" pitchFamily="50" charset="-128"/>
              </a:rPr>
              <a:pPr/>
              <a:t>6</a:t>
            </a:fld>
            <a:endParaRPr lang="ja-JP" altLang="en-US" dirty="0">
              <a:solidFill>
                <a:srgbClr val="898989"/>
              </a:solidFill>
              <a:latin typeface="メイリオ" panose="020B0604030504040204" pitchFamily="50" charset="-128"/>
              <a:ea typeface="メイリオ" panose="020B0604030504040204" pitchFamily="50" charset="-128"/>
            </a:endParaRPr>
          </a:p>
        </p:txBody>
      </p:sp>
      <p:sp>
        <p:nvSpPr>
          <p:cNvPr id="24580" name="正方形/長方形 3">
            <a:extLst>
              <a:ext uri="{FF2B5EF4-FFF2-40B4-BE49-F238E27FC236}">
                <a16:creationId xmlns:a16="http://schemas.microsoft.com/office/drawing/2014/main" id="{D1D5E817-668A-61AF-DFEF-DBC8774A5F8F}"/>
              </a:ext>
            </a:extLst>
          </p:cNvPr>
          <p:cNvSpPr>
            <a:spLocks noChangeArrowheads="1"/>
          </p:cNvSpPr>
          <p:nvPr/>
        </p:nvSpPr>
        <p:spPr bwMode="auto">
          <a:xfrm>
            <a:off x="98425" y="979488"/>
            <a:ext cx="6661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just"/>
            <a:r>
              <a:rPr lang="ja-JP" altLang="en-US" sz="1400" b="1" dirty="0">
                <a:latin typeface="メイリオ" panose="020B0604030504040204" pitchFamily="50" charset="-128"/>
                <a:ea typeface="メイリオ" panose="020B0604030504040204" pitchFamily="50" charset="-128"/>
              </a:rPr>
              <a:t>性年代別メディア総接触時間の構成比</a:t>
            </a:r>
            <a:r>
              <a:rPr lang="en-US" altLang="ja-JP" sz="1400" b="1" dirty="0">
                <a:latin typeface="メイリオ" panose="020B0604030504040204" pitchFamily="50" charset="-128"/>
                <a:ea typeface="メイリオ" panose="020B0604030504040204" pitchFamily="50" charset="-128"/>
              </a:rPr>
              <a:t>(1</a:t>
            </a:r>
            <a:r>
              <a:rPr lang="ja-JP" altLang="en-US" sz="1400" b="1" dirty="0">
                <a:latin typeface="メイリオ" panose="020B0604030504040204" pitchFamily="50" charset="-128"/>
                <a:ea typeface="メイリオ" panose="020B0604030504040204" pitchFamily="50" charset="-128"/>
              </a:rPr>
              <a:t>日あたり・週平均 </a:t>
            </a:r>
            <a:r>
              <a:rPr lang="en-US" altLang="ja-JP" sz="1400" b="1" dirty="0">
                <a:latin typeface="メイリオ" panose="020B0604030504040204" pitchFamily="50" charset="-128"/>
                <a:ea typeface="メイリオ" panose="020B0604030504040204" pitchFamily="50" charset="-128"/>
              </a:rPr>
              <a:t>2022</a:t>
            </a:r>
            <a:r>
              <a:rPr lang="ja-JP" altLang="en-US" sz="1400" b="1" dirty="0">
                <a:latin typeface="メイリオ" panose="020B0604030504040204" pitchFamily="50" charset="-128"/>
                <a:ea typeface="メイリオ" panose="020B0604030504040204" pitchFamily="50" charset="-128"/>
              </a:rPr>
              <a:t>年</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：東京地区</a:t>
            </a:r>
            <a:endParaRPr lang="en-US" altLang="ja-JP" sz="1400" b="1" dirty="0">
              <a:latin typeface="メイリオ" panose="020B0604030504040204" pitchFamily="50" charset="-128"/>
              <a:ea typeface="メイリオ" panose="020B0604030504040204" pitchFamily="50"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図 2" descr="グラフ, 折れ線グラフ&#10;&#10;自動的に生成された説明">
            <a:extLst>
              <a:ext uri="{FF2B5EF4-FFF2-40B4-BE49-F238E27FC236}">
                <a16:creationId xmlns:a16="http://schemas.microsoft.com/office/drawing/2014/main" id="{E2D6AA89-1204-A147-BEF1-0C5CAEA183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800225"/>
            <a:ext cx="666115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スライド番号プレースホルダー 2">
            <a:extLst>
              <a:ext uri="{FF2B5EF4-FFF2-40B4-BE49-F238E27FC236}">
                <a16:creationId xmlns:a16="http://schemas.microsoft.com/office/drawing/2014/main" id="{B6F5D0DD-B247-AFB3-77B9-9E44CF58CA9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E35D5AC7-BFFB-44BC-A198-AF3C4FEBCE5D}" type="slidenum">
              <a:rPr lang="ja-JP" altLang="en-US" smtClean="0">
                <a:solidFill>
                  <a:srgbClr val="898989"/>
                </a:solidFill>
                <a:latin typeface="メイリオ" panose="020B0604030504040204" pitchFamily="50" charset="-128"/>
                <a:ea typeface="メイリオ" panose="020B0604030504040204" pitchFamily="50" charset="-128"/>
              </a:rPr>
              <a:pPr/>
              <a:t>7</a:t>
            </a:fld>
            <a:endParaRPr lang="ja-JP" altLang="en-US" dirty="0">
              <a:solidFill>
                <a:srgbClr val="898989"/>
              </a:solidFill>
              <a:latin typeface="メイリオ" panose="020B0604030504040204" pitchFamily="50" charset="-128"/>
              <a:ea typeface="メイリオ" panose="020B0604030504040204" pitchFamily="50" charset="-128"/>
            </a:endParaRPr>
          </a:p>
        </p:txBody>
      </p:sp>
      <p:sp>
        <p:nvSpPr>
          <p:cNvPr id="26628" name="正方形/長方形 4">
            <a:extLst>
              <a:ext uri="{FF2B5EF4-FFF2-40B4-BE49-F238E27FC236}">
                <a16:creationId xmlns:a16="http://schemas.microsoft.com/office/drawing/2014/main" id="{A78D271B-E0F2-A53D-5D26-0D7F2232DB9C}"/>
              </a:ext>
            </a:extLst>
          </p:cNvPr>
          <p:cNvSpPr>
            <a:spLocks noChangeArrowheads="1"/>
          </p:cNvSpPr>
          <p:nvPr/>
        </p:nvSpPr>
        <p:spPr bwMode="auto">
          <a:xfrm>
            <a:off x="98425" y="979488"/>
            <a:ext cx="66611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just"/>
            <a:r>
              <a:rPr lang="ja-JP" altLang="en-US" sz="1400" b="1" dirty="0">
                <a:latin typeface="メイリオ" panose="020B0604030504040204" pitchFamily="50" charset="-128"/>
                <a:ea typeface="メイリオ" panose="020B0604030504040204" pitchFamily="50" charset="-128"/>
              </a:rPr>
              <a:t>スマートフォン所有率の時系列推移：東京地区</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図 4" descr="グラフ, 棒グラフ&#10;&#10;自動的に生成された説明">
            <a:extLst>
              <a:ext uri="{FF2B5EF4-FFF2-40B4-BE49-F238E27FC236}">
                <a16:creationId xmlns:a16="http://schemas.microsoft.com/office/drawing/2014/main" id="{0C5D29D7-A319-82AD-7C57-D29F19DC61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800225"/>
            <a:ext cx="666115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スライド番号プレースホルダー 2">
            <a:extLst>
              <a:ext uri="{FF2B5EF4-FFF2-40B4-BE49-F238E27FC236}">
                <a16:creationId xmlns:a16="http://schemas.microsoft.com/office/drawing/2014/main" id="{CD905B5B-4042-AFEC-7025-A7AA357A3A7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CC453DBB-8142-4754-85FB-4CA2F24E8557}" type="slidenum">
              <a:rPr lang="ja-JP" altLang="en-US" smtClean="0">
                <a:solidFill>
                  <a:srgbClr val="898989"/>
                </a:solidFill>
                <a:latin typeface="メイリオ" panose="020B0604030504040204" pitchFamily="50" charset="-128"/>
                <a:ea typeface="メイリオ" panose="020B0604030504040204" pitchFamily="50" charset="-128"/>
              </a:rPr>
              <a:pPr/>
              <a:t>8</a:t>
            </a:fld>
            <a:endParaRPr lang="ja-JP" altLang="en-US" dirty="0">
              <a:solidFill>
                <a:srgbClr val="898989"/>
              </a:solidFill>
              <a:latin typeface="メイリオ" panose="020B0604030504040204" pitchFamily="50" charset="-128"/>
              <a:ea typeface="メイリオ" panose="020B0604030504040204" pitchFamily="50" charset="-128"/>
            </a:endParaRPr>
          </a:p>
        </p:txBody>
      </p:sp>
      <p:sp>
        <p:nvSpPr>
          <p:cNvPr id="28676" name="正方形/長方形 4">
            <a:extLst>
              <a:ext uri="{FF2B5EF4-FFF2-40B4-BE49-F238E27FC236}">
                <a16:creationId xmlns:a16="http://schemas.microsoft.com/office/drawing/2014/main" id="{9D8AA4B0-B495-C37C-34B9-D6DE5B45D7FA}"/>
              </a:ext>
            </a:extLst>
          </p:cNvPr>
          <p:cNvSpPr>
            <a:spLocks noChangeArrowheads="1"/>
          </p:cNvSpPr>
          <p:nvPr/>
        </p:nvSpPr>
        <p:spPr bwMode="auto">
          <a:xfrm>
            <a:off x="98425" y="979488"/>
            <a:ext cx="66611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just"/>
            <a:r>
              <a:rPr lang="ja-JP" altLang="en-US" sz="1400" b="1" dirty="0">
                <a:latin typeface="メイリオ" panose="020B0604030504040204" pitchFamily="50" charset="-128"/>
                <a:ea typeface="メイリオ" panose="020B0604030504040204" pitchFamily="50" charset="-128"/>
              </a:rPr>
              <a:t>性年代別スマートフォン所有率</a:t>
            </a:r>
            <a:r>
              <a:rPr lang="en-US" altLang="ja-JP" sz="1400" b="1" dirty="0">
                <a:latin typeface="メイリオ" panose="020B0604030504040204" pitchFamily="50" charset="-128"/>
                <a:ea typeface="メイリオ" panose="020B0604030504040204" pitchFamily="50" charset="-128"/>
              </a:rPr>
              <a:t>(2022</a:t>
            </a:r>
            <a:r>
              <a:rPr lang="ja-JP" altLang="en-US" sz="1400" b="1" dirty="0">
                <a:latin typeface="メイリオ" panose="020B0604030504040204" pitchFamily="50" charset="-128"/>
                <a:ea typeface="メイリオ" panose="020B0604030504040204" pitchFamily="50" charset="-128"/>
              </a:rPr>
              <a:t>年</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：東京地区</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番号プレースホルダー 2">
            <a:extLst>
              <a:ext uri="{FF2B5EF4-FFF2-40B4-BE49-F238E27FC236}">
                <a16:creationId xmlns:a16="http://schemas.microsoft.com/office/drawing/2014/main" id="{BDEA3FC4-4DF6-398B-215F-9D0204E8F01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D2AF7AC4-FA27-4B4C-AB5A-DDD39513297D}" type="slidenum">
              <a:rPr lang="ja-JP" altLang="en-US" smtClean="0">
                <a:solidFill>
                  <a:srgbClr val="898989"/>
                </a:solidFill>
                <a:latin typeface="メイリオ" panose="020B0604030504040204" pitchFamily="50" charset="-128"/>
                <a:ea typeface="メイリオ" panose="020B0604030504040204" pitchFamily="50" charset="-128"/>
              </a:rPr>
              <a:pPr/>
              <a:t>9</a:t>
            </a:fld>
            <a:endParaRPr lang="ja-JP" altLang="en-US" dirty="0">
              <a:solidFill>
                <a:srgbClr val="898989"/>
              </a:solidFill>
              <a:latin typeface="メイリオ" panose="020B0604030504040204" pitchFamily="50" charset="-128"/>
              <a:ea typeface="メイリオ" panose="020B0604030504040204" pitchFamily="50" charset="-128"/>
            </a:endParaRPr>
          </a:p>
        </p:txBody>
      </p:sp>
      <p:sp>
        <p:nvSpPr>
          <p:cNvPr id="30723" name="正方形/長方形 4">
            <a:extLst>
              <a:ext uri="{FF2B5EF4-FFF2-40B4-BE49-F238E27FC236}">
                <a16:creationId xmlns:a16="http://schemas.microsoft.com/office/drawing/2014/main" id="{B24CE56F-7FC4-65C0-D4BD-16731A111C9C}"/>
              </a:ext>
            </a:extLst>
          </p:cNvPr>
          <p:cNvSpPr>
            <a:spLocks noChangeArrowheads="1"/>
          </p:cNvSpPr>
          <p:nvPr/>
        </p:nvSpPr>
        <p:spPr bwMode="auto">
          <a:xfrm>
            <a:off x="98425" y="979488"/>
            <a:ext cx="66611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just"/>
            <a:r>
              <a:rPr lang="ja-JP" altLang="en-US" sz="1400" b="1" dirty="0">
                <a:latin typeface="メイリオ" panose="020B0604030504040204" pitchFamily="50" charset="-128"/>
                <a:ea typeface="メイリオ" panose="020B0604030504040204" pitchFamily="50" charset="-128"/>
              </a:rPr>
              <a:t>タブレット端末所有率の時系列推移：東京地区</a:t>
            </a:r>
          </a:p>
        </p:txBody>
      </p:sp>
      <p:pic>
        <p:nvPicPr>
          <p:cNvPr id="30724" name="図 2" descr="グラフ, 折れ線グラフ&#10;&#10;自動的に生成された説明">
            <a:extLst>
              <a:ext uri="{FF2B5EF4-FFF2-40B4-BE49-F238E27FC236}">
                <a16:creationId xmlns:a16="http://schemas.microsoft.com/office/drawing/2014/main" id="{167F11E4-CB0C-932E-C5A4-842DE37CF2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800225"/>
            <a:ext cx="666115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100"/>
        </a:solidFill>
        <a:ln>
          <a:no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1111</TotalTime>
  <Words>347</Words>
  <Application>Microsoft Office PowerPoint</Application>
  <PresentationFormat>画面に合わせる (4:3)</PresentationFormat>
  <Paragraphs>53</Paragraphs>
  <Slides>14</Slides>
  <Notes>13</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14</vt:i4>
      </vt:variant>
    </vt:vector>
  </HeadingPairs>
  <TitlesOfParts>
    <vt:vector size="19" baseType="lpstr">
      <vt:lpstr>ＭＳ Ｐゴシック</vt:lpstr>
      <vt:lpstr>メイリオ</vt:lpstr>
      <vt:lpstr>Arial</vt:lpstr>
      <vt:lpstr>Calibri</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eredie2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博報堂DYMP</dc:creator>
  <cp:lastModifiedBy>新美 妙子 ＭＰ ＫＩ局 メ環研</cp:lastModifiedBy>
  <cp:revision>102</cp:revision>
  <cp:lastPrinted>2018-05-25T06:41:43Z</cp:lastPrinted>
  <dcterms:created xsi:type="dcterms:W3CDTF">2017-07-14T07:29:48Z</dcterms:created>
  <dcterms:modified xsi:type="dcterms:W3CDTF">2022-05-18T02:06:25Z</dcterms:modified>
</cp:coreProperties>
</file>