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257" r:id="rId3"/>
    <p:sldId id="290" r:id="rId4"/>
    <p:sldId id="291" r:id="rId5"/>
    <p:sldId id="285" r:id="rId6"/>
    <p:sldId id="289" r:id="rId7"/>
    <p:sldId id="277" r:id="rId8"/>
    <p:sldId id="278" r:id="rId9"/>
    <p:sldId id="271" r:id="rId10"/>
    <p:sldId id="274" r:id="rId11"/>
  </p:sldIdLst>
  <p:sldSz cx="6858000" cy="9144000" type="screen4x3"/>
  <p:notesSz cx="6888163" cy="10020300"/>
  <p:defaultTextStyle>
    <a:defPPr>
      <a:defRPr lang="ja-JP"/>
    </a:defPPr>
    <a:lvl1pPr algn="l" defTabSz="457200"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27" autoAdjust="0"/>
    <p:restoredTop sz="94619"/>
  </p:normalViewPr>
  <p:slideViewPr>
    <p:cSldViewPr snapToGrid="0" snapToObjects="1">
      <p:cViewPr varScale="1">
        <p:scale>
          <a:sx n="81" d="100"/>
          <a:sy n="81" d="100"/>
        </p:scale>
        <p:origin x="3390" y="102"/>
      </p:cViewPr>
      <p:guideLst>
        <p:guide orient="horz" pos="2880"/>
        <p:guide pos="2160"/>
      </p:guideLst>
    </p:cSldViewPr>
  </p:slideViewPr>
  <p:notesTextViewPr>
    <p:cViewPr>
      <p:scale>
        <a:sx n="66" d="100"/>
        <a:sy n="66"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034CC62-3568-3A63-D60E-1A030975A59C}"/>
              </a:ext>
            </a:extLst>
          </p:cNvPr>
          <p:cNvSpPr>
            <a:spLocks noGrp="1"/>
          </p:cNvSpPr>
          <p:nvPr>
            <p:ph type="hdr" sz="quarter"/>
          </p:nvPr>
        </p:nvSpPr>
        <p:spPr>
          <a:xfrm>
            <a:off x="1" y="0"/>
            <a:ext cx="2985466" cy="501419"/>
          </a:xfrm>
          <a:prstGeom prst="rect">
            <a:avLst/>
          </a:prstGeom>
        </p:spPr>
        <p:txBody>
          <a:bodyPr vert="horz" lIns="93122" tIns="46561" rIns="93122" bIns="46561"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a:extLst>
              <a:ext uri="{FF2B5EF4-FFF2-40B4-BE49-F238E27FC236}">
                <a16:creationId xmlns:a16="http://schemas.microsoft.com/office/drawing/2014/main" id="{F609C3A2-3B53-44C2-0F78-7DD9533F15B3}"/>
              </a:ext>
            </a:extLst>
          </p:cNvPr>
          <p:cNvSpPr>
            <a:spLocks noGrp="1"/>
          </p:cNvSpPr>
          <p:nvPr>
            <p:ph type="dt" sz="quarter" idx="1"/>
          </p:nvPr>
        </p:nvSpPr>
        <p:spPr>
          <a:xfrm>
            <a:off x="3901074" y="0"/>
            <a:ext cx="2985465" cy="501419"/>
          </a:xfrm>
          <a:prstGeom prst="rect">
            <a:avLst/>
          </a:prstGeom>
        </p:spPr>
        <p:txBody>
          <a:bodyPr vert="horz" wrap="square" lIns="93122" tIns="46561" rIns="93122" bIns="46561"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376AB1ED-F0B0-4FD8-B4C3-3E6C80EF7447}" type="datetime1">
              <a:rPr lang="ja-JP" altLang="en-US"/>
              <a:pPr>
                <a:defRPr/>
              </a:pPr>
              <a:t>2023/5/24</a:t>
            </a:fld>
            <a:endParaRPr lang="ja-JP" altLang="en-US"/>
          </a:p>
        </p:txBody>
      </p:sp>
      <p:sp>
        <p:nvSpPr>
          <p:cNvPr id="4" name="フッター プレースホルダー 3">
            <a:extLst>
              <a:ext uri="{FF2B5EF4-FFF2-40B4-BE49-F238E27FC236}">
                <a16:creationId xmlns:a16="http://schemas.microsoft.com/office/drawing/2014/main" id="{383AE081-39D6-D5C2-1A5E-B4D75279D612}"/>
              </a:ext>
            </a:extLst>
          </p:cNvPr>
          <p:cNvSpPr>
            <a:spLocks noGrp="1"/>
          </p:cNvSpPr>
          <p:nvPr>
            <p:ph type="ftr" sz="quarter" idx="2"/>
          </p:nvPr>
        </p:nvSpPr>
        <p:spPr>
          <a:xfrm>
            <a:off x="1" y="9517269"/>
            <a:ext cx="2985466" cy="501418"/>
          </a:xfrm>
          <a:prstGeom prst="rect">
            <a:avLst/>
          </a:prstGeom>
        </p:spPr>
        <p:txBody>
          <a:bodyPr vert="horz" lIns="93122" tIns="46561" rIns="93122" bIns="46561"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a:extLst>
              <a:ext uri="{FF2B5EF4-FFF2-40B4-BE49-F238E27FC236}">
                <a16:creationId xmlns:a16="http://schemas.microsoft.com/office/drawing/2014/main" id="{226B4178-41A7-0779-F459-543459C74F65}"/>
              </a:ext>
            </a:extLst>
          </p:cNvPr>
          <p:cNvSpPr>
            <a:spLocks noGrp="1"/>
          </p:cNvSpPr>
          <p:nvPr>
            <p:ph type="sldNum" sz="quarter" idx="3"/>
          </p:nvPr>
        </p:nvSpPr>
        <p:spPr>
          <a:xfrm>
            <a:off x="3901074" y="9517269"/>
            <a:ext cx="2985465" cy="501418"/>
          </a:xfrm>
          <a:prstGeom prst="rect">
            <a:avLst/>
          </a:prstGeom>
        </p:spPr>
        <p:txBody>
          <a:bodyPr vert="horz" wrap="square" lIns="93122" tIns="46561" rIns="93122" bIns="46561" numCol="1" anchor="b" anchorCtr="0" compatLnSpc="1">
            <a:prstTxWarp prst="textNoShape">
              <a:avLst/>
            </a:prstTxWarp>
          </a:bodyPr>
          <a:lstStyle>
            <a:lvl1pPr algn="r" eaLnBrk="1" hangingPunct="1">
              <a:defRPr sz="1200"/>
            </a:lvl1pPr>
          </a:lstStyle>
          <a:p>
            <a:pPr>
              <a:defRPr/>
            </a:pPr>
            <a:fld id="{15A5DF1A-DBB9-4239-86A8-2829AB61732E}"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D8F8B0D-5382-6AB0-CA8F-23633A44DB19}"/>
              </a:ext>
            </a:extLst>
          </p:cNvPr>
          <p:cNvSpPr>
            <a:spLocks noGrp="1"/>
          </p:cNvSpPr>
          <p:nvPr>
            <p:ph type="hdr" sz="quarter"/>
          </p:nvPr>
        </p:nvSpPr>
        <p:spPr>
          <a:xfrm>
            <a:off x="1" y="0"/>
            <a:ext cx="2985466" cy="501419"/>
          </a:xfrm>
          <a:prstGeom prst="rect">
            <a:avLst/>
          </a:prstGeom>
        </p:spPr>
        <p:txBody>
          <a:bodyPr vert="horz" lIns="93122" tIns="46561" rIns="93122" bIns="46561"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a:extLst>
              <a:ext uri="{FF2B5EF4-FFF2-40B4-BE49-F238E27FC236}">
                <a16:creationId xmlns:a16="http://schemas.microsoft.com/office/drawing/2014/main" id="{E2FAC70C-49BE-2E10-4186-D249B5CB4F8D}"/>
              </a:ext>
            </a:extLst>
          </p:cNvPr>
          <p:cNvSpPr>
            <a:spLocks noGrp="1"/>
          </p:cNvSpPr>
          <p:nvPr>
            <p:ph type="dt" idx="1"/>
          </p:nvPr>
        </p:nvSpPr>
        <p:spPr>
          <a:xfrm>
            <a:off x="3901074" y="0"/>
            <a:ext cx="2985465" cy="501419"/>
          </a:xfrm>
          <a:prstGeom prst="rect">
            <a:avLst/>
          </a:prstGeom>
        </p:spPr>
        <p:txBody>
          <a:bodyPr vert="horz" wrap="square" lIns="93122" tIns="46561" rIns="93122" bIns="46561"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6B559E03-1EFD-4368-84F2-9417A604912C}" type="datetime1">
              <a:rPr lang="ja-JP" altLang="en-US"/>
              <a:pPr>
                <a:defRPr/>
              </a:pPr>
              <a:t>2023/5/24</a:t>
            </a:fld>
            <a:endParaRPr lang="ja-JP" altLang="en-US"/>
          </a:p>
        </p:txBody>
      </p:sp>
      <p:sp>
        <p:nvSpPr>
          <p:cNvPr id="4" name="スライド イメージ プレースホルダー 3">
            <a:extLst>
              <a:ext uri="{FF2B5EF4-FFF2-40B4-BE49-F238E27FC236}">
                <a16:creationId xmlns:a16="http://schemas.microsoft.com/office/drawing/2014/main" id="{381FA4B0-5493-0B4E-4CB9-627CEAEB543D}"/>
              </a:ext>
            </a:extLst>
          </p:cNvPr>
          <p:cNvSpPr>
            <a:spLocks noGrp="1" noRot="1" noChangeAspect="1"/>
          </p:cNvSpPr>
          <p:nvPr>
            <p:ph type="sldImg" idx="2"/>
          </p:nvPr>
        </p:nvSpPr>
        <p:spPr>
          <a:xfrm>
            <a:off x="2033588" y="750888"/>
            <a:ext cx="2820987" cy="3759200"/>
          </a:xfrm>
          <a:prstGeom prst="rect">
            <a:avLst/>
          </a:prstGeom>
          <a:noFill/>
          <a:ln w="12700">
            <a:solidFill>
              <a:prstClr val="black"/>
            </a:solidFill>
          </a:ln>
        </p:spPr>
        <p:txBody>
          <a:bodyPr vert="horz" lIns="93122" tIns="46561" rIns="93122" bIns="46561"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ABD79955-FA75-863B-609D-FE5BE543B3F1}"/>
              </a:ext>
            </a:extLst>
          </p:cNvPr>
          <p:cNvSpPr>
            <a:spLocks noGrp="1"/>
          </p:cNvSpPr>
          <p:nvPr>
            <p:ph type="body" sz="quarter" idx="3"/>
          </p:nvPr>
        </p:nvSpPr>
        <p:spPr>
          <a:xfrm>
            <a:off x="688330" y="4759441"/>
            <a:ext cx="5511505" cy="4509538"/>
          </a:xfrm>
          <a:prstGeom prst="rect">
            <a:avLst/>
          </a:prstGeom>
        </p:spPr>
        <p:txBody>
          <a:bodyPr vert="horz" lIns="93122" tIns="46561" rIns="93122" bIns="46561"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6153D0F2-FE8E-0DBF-C654-642AC9B8E005}"/>
              </a:ext>
            </a:extLst>
          </p:cNvPr>
          <p:cNvSpPr>
            <a:spLocks noGrp="1"/>
          </p:cNvSpPr>
          <p:nvPr>
            <p:ph type="ftr" sz="quarter" idx="4"/>
          </p:nvPr>
        </p:nvSpPr>
        <p:spPr>
          <a:xfrm>
            <a:off x="1" y="9517269"/>
            <a:ext cx="2985466" cy="501418"/>
          </a:xfrm>
          <a:prstGeom prst="rect">
            <a:avLst/>
          </a:prstGeom>
        </p:spPr>
        <p:txBody>
          <a:bodyPr vert="horz" lIns="93122" tIns="46561" rIns="93122" bIns="46561"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2970DDD1-45C1-FD3C-A1DC-72FAD0693ADE}"/>
              </a:ext>
            </a:extLst>
          </p:cNvPr>
          <p:cNvSpPr>
            <a:spLocks noGrp="1"/>
          </p:cNvSpPr>
          <p:nvPr>
            <p:ph type="sldNum" sz="quarter" idx="5"/>
          </p:nvPr>
        </p:nvSpPr>
        <p:spPr>
          <a:xfrm>
            <a:off x="3901074" y="9517269"/>
            <a:ext cx="2985465" cy="501418"/>
          </a:xfrm>
          <a:prstGeom prst="rect">
            <a:avLst/>
          </a:prstGeom>
        </p:spPr>
        <p:txBody>
          <a:bodyPr vert="horz" wrap="square" lIns="93122" tIns="46561" rIns="93122" bIns="46561" numCol="1" anchor="b" anchorCtr="0" compatLnSpc="1">
            <a:prstTxWarp prst="textNoShape">
              <a:avLst/>
            </a:prstTxWarp>
          </a:bodyPr>
          <a:lstStyle>
            <a:lvl1pPr algn="r" eaLnBrk="1" hangingPunct="1">
              <a:defRPr sz="1200"/>
            </a:lvl1pPr>
          </a:lstStyle>
          <a:p>
            <a:pPr>
              <a:defRPr/>
            </a:pPr>
            <a:fld id="{ADF64E2B-AF75-4ED4-A44E-EBE9C7F9AF1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kumimoji="1"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kumimoji="1"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kumimoji="1"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kumimoji="1"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a:extLst>
              <a:ext uri="{FF2B5EF4-FFF2-40B4-BE49-F238E27FC236}">
                <a16:creationId xmlns:a16="http://schemas.microsoft.com/office/drawing/2014/main" id="{5C83EC7B-E340-BA54-8D2A-81088387E0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a:extLst>
              <a:ext uri="{FF2B5EF4-FFF2-40B4-BE49-F238E27FC236}">
                <a16:creationId xmlns:a16="http://schemas.microsoft.com/office/drawing/2014/main" id="{1E70AAE3-817E-8EC4-C0FD-3C58BB8B69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17412" name="スライド番号プレースホルダー 3">
            <a:extLst>
              <a:ext uri="{FF2B5EF4-FFF2-40B4-BE49-F238E27FC236}">
                <a16:creationId xmlns:a16="http://schemas.microsoft.com/office/drawing/2014/main" id="{953431FA-3B24-3C6B-4C68-807CDFB56E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56620" indent="-291008">
              <a:defRPr kumimoji="1">
                <a:solidFill>
                  <a:schemeClr val="tx1"/>
                </a:solidFill>
                <a:latin typeface="Calibri" panose="020F0502020204030204" pitchFamily="34" charset="0"/>
                <a:ea typeface="ＭＳ Ｐゴシック" panose="020B0600070205080204" pitchFamily="50" charset="-128"/>
              </a:defRPr>
            </a:lvl2pPr>
            <a:lvl3pPr marL="1164031" indent="-232806">
              <a:defRPr kumimoji="1">
                <a:solidFill>
                  <a:schemeClr val="tx1"/>
                </a:solidFill>
                <a:latin typeface="Calibri" panose="020F0502020204030204" pitchFamily="34" charset="0"/>
                <a:ea typeface="ＭＳ Ｐゴシック" panose="020B0600070205080204" pitchFamily="50" charset="-128"/>
              </a:defRPr>
            </a:lvl3pPr>
            <a:lvl4pPr marL="1629644" indent="-232806">
              <a:defRPr kumimoji="1">
                <a:solidFill>
                  <a:schemeClr val="tx1"/>
                </a:solidFill>
                <a:latin typeface="Calibri" panose="020F0502020204030204" pitchFamily="34" charset="0"/>
                <a:ea typeface="ＭＳ Ｐゴシック" panose="020B0600070205080204" pitchFamily="50" charset="-128"/>
              </a:defRPr>
            </a:lvl4pPr>
            <a:lvl5pPr marL="2095256" indent="-232806">
              <a:defRPr kumimoji="1">
                <a:solidFill>
                  <a:schemeClr val="tx1"/>
                </a:solidFill>
                <a:latin typeface="Calibri" panose="020F0502020204030204" pitchFamily="34" charset="0"/>
                <a:ea typeface="ＭＳ Ｐゴシック" panose="020B0600070205080204" pitchFamily="50" charset="-128"/>
              </a:defRPr>
            </a:lvl5pPr>
            <a:lvl6pPr marL="2560869"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26481"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92094"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57706"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606828B-B0CA-409A-9FC5-BCDA5581458F}" type="slidenum">
              <a:rPr lang="ja-JP" altLang="en-US" smtClean="0"/>
              <a:pPr/>
              <a:t>2</a:t>
            </a:fld>
            <a:endParaRPr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a:extLst>
              <a:ext uri="{FF2B5EF4-FFF2-40B4-BE49-F238E27FC236}">
                <a16:creationId xmlns:a16="http://schemas.microsoft.com/office/drawing/2014/main" id="{120EBE53-AEB9-757D-DE72-2F9307AFDB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ー 2">
            <a:extLst>
              <a:ext uri="{FF2B5EF4-FFF2-40B4-BE49-F238E27FC236}">
                <a16:creationId xmlns:a16="http://schemas.microsoft.com/office/drawing/2014/main" id="{6A795B93-7E98-259F-4D2B-E7DF1A0D1D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19460" name="スライド番号プレースホルダー 3">
            <a:extLst>
              <a:ext uri="{FF2B5EF4-FFF2-40B4-BE49-F238E27FC236}">
                <a16:creationId xmlns:a16="http://schemas.microsoft.com/office/drawing/2014/main" id="{7F58F719-88B3-9109-E0F4-40520DC85A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56620" indent="-291008">
              <a:defRPr kumimoji="1">
                <a:solidFill>
                  <a:schemeClr val="tx1"/>
                </a:solidFill>
                <a:latin typeface="Calibri" panose="020F0502020204030204" pitchFamily="34" charset="0"/>
                <a:ea typeface="ＭＳ Ｐゴシック" panose="020B0600070205080204" pitchFamily="50" charset="-128"/>
              </a:defRPr>
            </a:lvl2pPr>
            <a:lvl3pPr marL="1164031" indent="-232806">
              <a:defRPr kumimoji="1">
                <a:solidFill>
                  <a:schemeClr val="tx1"/>
                </a:solidFill>
                <a:latin typeface="Calibri" panose="020F0502020204030204" pitchFamily="34" charset="0"/>
                <a:ea typeface="ＭＳ Ｐゴシック" panose="020B0600070205080204" pitchFamily="50" charset="-128"/>
              </a:defRPr>
            </a:lvl3pPr>
            <a:lvl4pPr marL="1629644" indent="-232806">
              <a:defRPr kumimoji="1">
                <a:solidFill>
                  <a:schemeClr val="tx1"/>
                </a:solidFill>
                <a:latin typeface="Calibri" panose="020F0502020204030204" pitchFamily="34" charset="0"/>
                <a:ea typeface="ＭＳ Ｐゴシック" panose="020B0600070205080204" pitchFamily="50" charset="-128"/>
              </a:defRPr>
            </a:lvl4pPr>
            <a:lvl5pPr marL="2095256" indent="-232806">
              <a:defRPr kumimoji="1">
                <a:solidFill>
                  <a:schemeClr val="tx1"/>
                </a:solidFill>
                <a:latin typeface="Calibri" panose="020F0502020204030204" pitchFamily="34" charset="0"/>
                <a:ea typeface="ＭＳ Ｐゴシック" panose="020B0600070205080204" pitchFamily="50" charset="-128"/>
              </a:defRPr>
            </a:lvl5pPr>
            <a:lvl6pPr marL="2560869"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26481"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92094"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57706"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AD3D6CB0-7950-4164-8BE0-5ABAC0B4F4DD}" type="slidenum">
              <a:rPr lang="ja-JP" altLang="en-US" smtClean="0"/>
              <a:pPr/>
              <a:t>3</a:t>
            </a:fld>
            <a:endParaRPr lang="ja-JP" altLang="en-US" dirty="0"/>
          </a:p>
        </p:txBody>
      </p:sp>
    </p:spTree>
    <p:extLst>
      <p:ext uri="{BB962C8B-B14F-4D97-AF65-F5344CB8AC3E}">
        <p14:creationId xmlns:p14="http://schemas.microsoft.com/office/powerpoint/2010/main" val="3738091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314B003A-45BD-5261-970D-D78FDA0F70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8088413D-DDDB-A2CA-EC91-638821D97F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21508" name="スライド番号プレースホルダー 3">
            <a:extLst>
              <a:ext uri="{FF2B5EF4-FFF2-40B4-BE49-F238E27FC236}">
                <a16:creationId xmlns:a16="http://schemas.microsoft.com/office/drawing/2014/main" id="{35603092-6FF5-79E3-048E-A44969CE7C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56620" indent="-291008">
              <a:defRPr kumimoji="1">
                <a:solidFill>
                  <a:schemeClr val="tx1"/>
                </a:solidFill>
                <a:latin typeface="Calibri" panose="020F0502020204030204" pitchFamily="34" charset="0"/>
                <a:ea typeface="ＭＳ Ｐゴシック" panose="020B0600070205080204" pitchFamily="50" charset="-128"/>
              </a:defRPr>
            </a:lvl2pPr>
            <a:lvl3pPr marL="1164031" indent="-232806">
              <a:defRPr kumimoji="1">
                <a:solidFill>
                  <a:schemeClr val="tx1"/>
                </a:solidFill>
                <a:latin typeface="Calibri" panose="020F0502020204030204" pitchFamily="34" charset="0"/>
                <a:ea typeface="ＭＳ Ｐゴシック" panose="020B0600070205080204" pitchFamily="50" charset="-128"/>
              </a:defRPr>
            </a:lvl3pPr>
            <a:lvl4pPr marL="1629644" indent="-232806">
              <a:defRPr kumimoji="1">
                <a:solidFill>
                  <a:schemeClr val="tx1"/>
                </a:solidFill>
                <a:latin typeface="Calibri" panose="020F0502020204030204" pitchFamily="34" charset="0"/>
                <a:ea typeface="ＭＳ Ｐゴシック" panose="020B0600070205080204" pitchFamily="50" charset="-128"/>
              </a:defRPr>
            </a:lvl4pPr>
            <a:lvl5pPr marL="2095256" indent="-232806">
              <a:defRPr kumimoji="1">
                <a:solidFill>
                  <a:schemeClr val="tx1"/>
                </a:solidFill>
                <a:latin typeface="Calibri" panose="020F0502020204030204" pitchFamily="34" charset="0"/>
                <a:ea typeface="ＭＳ Ｐゴシック" panose="020B0600070205080204" pitchFamily="50" charset="-128"/>
              </a:defRPr>
            </a:lvl5pPr>
            <a:lvl6pPr marL="2560869"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26481"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92094"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57706"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C99488B9-0234-4A40-BF7A-6BB41A7B5EC4}" type="slidenum">
              <a:rPr lang="ja-JP" altLang="en-US" smtClean="0"/>
              <a:pPr/>
              <a:t>4</a:t>
            </a:fld>
            <a:endParaRPr lang="ja-JP" altLang="en-US" dirty="0"/>
          </a:p>
        </p:txBody>
      </p:sp>
    </p:spTree>
    <p:extLst>
      <p:ext uri="{BB962C8B-B14F-4D97-AF65-F5344CB8AC3E}">
        <p14:creationId xmlns:p14="http://schemas.microsoft.com/office/powerpoint/2010/main" val="487627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ー 1">
            <a:extLst>
              <a:ext uri="{FF2B5EF4-FFF2-40B4-BE49-F238E27FC236}">
                <a16:creationId xmlns:a16="http://schemas.microsoft.com/office/drawing/2014/main" id="{01949F4D-0478-608D-DF3D-75FC125E90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ノート プレースホルダー 2">
            <a:extLst>
              <a:ext uri="{FF2B5EF4-FFF2-40B4-BE49-F238E27FC236}">
                <a16:creationId xmlns:a16="http://schemas.microsoft.com/office/drawing/2014/main" id="{297C2EDC-F505-992C-939E-DAD6D85743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37892" name="スライド番号プレースホルダー 3">
            <a:extLst>
              <a:ext uri="{FF2B5EF4-FFF2-40B4-BE49-F238E27FC236}">
                <a16:creationId xmlns:a16="http://schemas.microsoft.com/office/drawing/2014/main" id="{7C133A15-72AD-95BB-68EB-B38EDD58C7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56620" indent="-291008">
              <a:defRPr kumimoji="1">
                <a:solidFill>
                  <a:schemeClr val="tx1"/>
                </a:solidFill>
                <a:latin typeface="Calibri" panose="020F0502020204030204" pitchFamily="34" charset="0"/>
                <a:ea typeface="ＭＳ Ｐゴシック" panose="020B0600070205080204" pitchFamily="50" charset="-128"/>
              </a:defRPr>
            </a:lvl2pPr>
            <a:lvl3pPr marL="1164031" indent="-232806">
              <a:defRPr kumimoji="1">
                <a:solidFill>
                  <a:schemeClr val="tx1"/>
                </a:solidFill>
                <a:latin typeface="Calibri" panose="020F0502020204030204" pitchFamily="34" charset="0"/>
                <a:ea typeface="ＭＳ Ｐゴシック" panose="020B0600070205080204" pitchFamily="50" charset="-128"/>
              </a:defRPr>
            </a:lvl3pPr>
            <a:lvl4pPr marL="1629644" indent="-232806">
              <a:defRPr kumimoji="1">
                <a:solidFill>
                  <a:schemeClr val="tx1"/>
                </a:solidFill>
                <a:latin typeface="Calibri" panose="020F0502020204030204" pitchFamily="34" charset="0"/>
                <a:ea typeface="ＭＳ Ｐゴシック" panose="020B0600070205080204" pitchFamily="50" charset="-128"/>
              </a:defRPr>
            </a:lvl4pPr>
            <a:lvl5pPr marL="2095256" indent="-232806">
              <a:defRPr kumimoji="1">
                <a:solidFill>
                  <a:schemeClr val="tx1"/>
                </a:solidFill>
                <a:latin typeface="Calibri" panose="020F0502020204030204" pitchFamily="34" charset="0"/>
                <a:ea typeface="ＭＳ Ｐゴシック" panose="020B0600070205080204" pitchFamily="50" charset="-128"/>
              </a:defRPr>
            </a:lvl5pPr>
            <a:lvl6pPr marL="2560869"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26481"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92094"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57706"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F918E03-651E-4B13-BD56-5C5190D69E0E}" type="slidenum">
              <a:rPr lang="ja-JP" altLang="en-US" smtClean="0"/>
              <a:pPr/>
              <a:t>5</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ー 1">
            <a:extLst>
              <a:ext uri="{FF2B5EF4-FFF2-40B4-BE49-F238E27FC236}">
                <a16:creationId xmlns:a16="http://schemas.microsoft.com/office/drawing/2014/main" id="{01949F4D-0478-608D-DF3D-75FC125E90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ノート プレースホルダー 2">
            <a:extLst>
              <a:ext uri="{FF2B5EF4-FFF2-40B4-BE49-F238E27FC236}">
                <a16:creationId xmlns:a16="http://schemas.microsoft.com/office/drawing/2014/main" id="{297C2EDC-F505-992C-939E-DAD6D85743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37892" name="スライド番号プレースホルダー 3">
            <a:extLst>
              <a:ext uri="{FF2B5EF4-FFF2-40B4-BE49-F238E27FC236}">
                <a16:creationId xmlns:a16="http://schemas.microsoft.com/office/drawing/2014/main" id="{7C133A15-72AD-95BB-68EB-B38EDD58C7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56620" indent="-291008">
              <a:defRPr kumimoji="1">
                <a:solidFill>
                  <a:schemeClr val="tx1"/>
                </a:solidFill>
                <a:latin typeface="Calibri" panose="020F0502020204030204" pitchFamily="34" charset="0"/>
                <a:ea typeface="ＭＳ Ｐゴシック" panose="020B0600070205080204" pitchFamily="50" charset="-128"/>
              </a:defRPr>
            </a:lvl2pPr>
            <a:lvl3pPr marL="1164031" indent="-232806">
              <a:defRPr kumimoji="1">
                <a:solidFill>
                  <a:schemeClr val="tx1"/>
                </a:solidFill>
                <a:latin typeface="Calibri" panose="020F0502020204030204" pitchFamily="34" charset="0"/>
                <a:ea typeface="ＭＳ Ｐゴシック" panose="020B0600070205080204" pitchFamily="50" charset="-128"/>
              </a:defRPr>
            </a:lvl3pPr>
            <a:lvl4pPr marL="1629644" indent="-232806">
              <a:defRPr kumimoji="1">
                <a:solidFill>
                  <a:schemeClr val="tx1"/>
                </a:solidFill>
                <a:latin typeface="Calibri" panose="020F0502020204030204" pitchFamily="34" charset="0"/>
                <a:ea typeface="ＭＳ Ｐゴシック" panose="020B0600070205080204" pitchFamily="50" charset="-128"/>
              </a:defRPr>
            </a:lvl4pPr>
            <a:lvl5pPr marL="2095256" indent="-232806">
              <a:defRPr kumimoji="1">
                <a:solidFill>
                  <a:schemeClr val="tx1"/>
                </a:solidFill>
                <a:latin typeface="Calibri" panose="020F0502020204030204" pitchFamily="34" charset="0"/>
                <a:ea typeface="ＭＳ Ｐゴシック" panose="020B0600070205080204" pitchFamily="50" charset="-128"/>
              </a:defRPr>
            </a:lvl5pPr>
            <a:lvl6pPr marL="2560869"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26481"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92094"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57706"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F918E03-651E-4B13-BD56-5C5190D69E0E}" type="slidenum">
              <a:rPr lang="ja-JP" altLang="en-US" smtClean="0"/>
              <a:pPr/>
              <a:t>6</a:t>
            </a:fld>
            <a:endParaRPr lang="ja-JP" altLang="en-US"/>
          </a:p>
        </p:txBody>
      </p:sp>
    </p:spTree>
    <p:extLst>
      <p:ext uri="{BB962C8B-B14F-4D97-AF65-F5344CB8AC3E}">
        <p14:creationId xmlns:p14="http://schemas.microsoft.com/office/powerpoint/2010/main" val="46874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a:extLst>
              <a:ext uri="{FF2B5EF4-FFF2-40B4-BE49-F238E27FC236}">
                <a16:creationId xmlns:a16="http://schemas.microsoft.com/office/drawing/2014/main" id="{FEB85512-5BF1-B1B9-39D7-C1C8294700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117FC03A-95FD-3196-6215-5BFD4EBD57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27652" name="スライド番号プレースホルダー 3">
            <a:extLst>
              <a:ext uri="{FF2B5EF4-FFF2-40B4-BE49-F238E27FC236}">
                <a16:creationId xmlns:a16="http://schemas.microsoft.com/office/drawing/2014/main" id="{227FA0FD-CAE2-A8AB-E7C6-7ABD3F71B7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56620" indent="-291008">
              <a:defRPr kumimoji="1">
                <a:solidFill>
                  <a:schemeClr val="tx1"/>
                </a:solidFill>
                <a:latin typeface="Calibri" panose="020F0502020204030204" pitchFamily="34" charset="0"/>
                <a:ea typeface="ＭＳ Ｐゴシック" panose="020B0600070205080204" pitchFamily="50" charset="-128"/>
              </a:defRPr>
            </a:lvl2pPr>
            <a:lvl3pPr marL="1164031" indent="-232806">
              <a:defRPr kumimoji="1">
                <a:solidFill>
                  <a:schemeClr val="tx1"/>
                </a:solidFill>
                <a:latin typeface="Calibri" panose="020F0502020204030204" pitchFamily="34" charset="0"/>
                <a:ea typeface="ＭＳ Ｐゴシック" panose="020B0600070205080204" pitchFamily="50" charset="-128"/>
              </a:defRPr>
            </a:lvl3pPr>
            <a:lvl4pPr marL="1629644" indent="-232806">
              <a:defRPr kumimoji="1">
                <a:solidFill>
                  <a:schemeClr val="tx1"/>
                </a:solidFill>
                <a:latin typeface="Calibri" panose="020F0502020204030204" pitchFamily="34" charset="0"/>
                <a:ea typeface="ＭＳ Ｐゴシック" panose="020B0600070205080204" pitchFamily="50" charset="-128"/>
              </a:defRPr>
            </a:lvl4pPr>
            <a:lvl5pPr marL="2095256" indent="-232806">
              <a:defRPr kumimoji="1">
                <a:solidFill>
                  <a:schemeClr val="tx1"/>
                </a:solidFill>
                <a:latin typeface="Calibri" panose="020F0502020204030204" pitchFamily="34" charset="0"/>
                <a:ea typeface="ＭＳ Ｐゴシック" panose="020B0600070205080204" pitchFamily="50" charset="-128"/>
              </a:defRPr>
            </a:lvl5pPr>
            <a:lvl6pPr marL="2560869"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26481"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92094"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57706"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F976F432-B4A9-463D-BF78-225D50189FA4}" type="slidenum">
              <a:rPr lang="ja-JP" altLang="en-US" smtClean="0"/>
              <a:pPr/>
              <a:t>7</a:t>
            </a:fld>
            <a:endParaRPr lang="ja-JP"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a:extLst>
              <a:ext uri="{FF2B5EF4-FFF2-40B4-BE49-F238E27FC236}">
                <a16:creationId xmlns:a16="http://schemas.microsoft.com/office/drawing/2014/main" id="{C6350F37-0C19-798C-3A14-FF66575BCA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ノート プレースホルダー 2">
            <a:extLst>
              <a:ext uri="{FF2B5EF4-FFF2-40B4-BE49-F238E27FC236}">
                <a16:creationId xmlns:a16="http://schemas.microsoft.com/office/drawing/2014/main" id="{E623C192-0B2C-6C1F-E796-520F4B86D7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29700" name="スライド番号プレースホルダー 3">
            <a:extLst>
              <a:ext uri="{FF2B5EF4-FFF2-40B4-BE49-F238E27FC236}">
                <a16:creationId xmlns:a16="http://schemas.microsoft.com/office/drawing/2014/main" id="{D93886CC-5CAF-6DEE-E96C-0C86BA518D6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56620" indent="-291008">
              <a:defRPr kumimoji="1">
                <a:solidFill>
                  <a:schemeClr val="tx1"/>
                </a:solidFill>
                <a:latin typeface="Calibri" panose="020F0502020204030204" pitchFamily="34" charset="0"/>
                <a:ea typeface="ＭＳ Ｐゴシック" panose="020B0600070205080204" pitchFamily="50" charset="-128"/>
              </a:defRPr>
            </a:lvl2pPr>
            <a:lvl3pPr marL="1164031" indent="-232806">
              <a:defRPr kumimoji="1">
                <a:solidFill>
                  <a:schemeClr val="tx1"/>
                </a:solidFill>
                <a:latin typeface="Calibri" panose="020F0502020204030204" pitchFamily="34" charset="0"/>
                <a:ea typeface="ＭＳ Ｐゴシック" panose="020B0600070205080204" pitchFamily="50" charset="-128"/>
              </a:defRPr>
            </a:lvl3pPr>
            <a:lvl4pPr marL="1629644" indent="-232806">
              <a:defRPr kumimoji="1">
                <a:solidFill>
                  <a:schemeClr val="tx1"/>
                </a:solidFill>
                <a:latin typeface="Calibri" panose="020F0502020204030204" pitchFamily="34" charset="0"/>
                <a:ea typeface="ＭＳ Ｐゴシック" panose="020B0600070205080204" pitchFamily="50" charset="-128"/>
              </a:defRPr>
            </a:lvl4pPr>
            <a:lvl5pPr marL="2095256" indent="-232806">
              <a:defRPr kumimoji="1">
                <a:solidFill>
                  <a:schemeClr val="tx1"/>
                </a:solidFill>
                <a:latin typeface="Calibri" panose="020F0502020204030204" pitchFamily="34" charset="0"/>
                <a:ea typeface="ＭＳ Ｐゴシック" panose="020B0600070205080204" pitchFamily="50" charset="-128"/>
              </a:defRPr>
            </a:lvl5pPr>
            <a:lvl6pPr marL="2560869"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26481"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92094"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57706"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6AA2A74D-318C-4E65-B641-C8CFE72BE83E}" type="slidenum">
              <a:rPr lang="ja-JP" altLang="en-US" smtClean="0"/>
              <a:pPr/>
              <a:t>8</a:t>
            </a:fld>
            <a:endParaRPr lang="ja-JP"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ー 1">
            <a:extLst>
              <a:ext uri="{FF2B5EF4-FFF2-40B4-BE49-F238E27FC236}">
                <a16:creationId xmlns:a16="http://schemas.microsoft.com/office/drawing/2014/main" id="{F8B2528E-4E9F-FCCC-F77B-3C3A97776E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ー 2">
            <a:extLst>
              <a:ext uri="{FF2B5EF4-FFF2-40B4-BE49-F238E27FC236}">
                <a16:creationId xmlns:a16="http://schemas.microsoft.com/office/drawing/2014/main" id="{6A07398B-0508-9330-1721-651E3534CB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23556" name="スライド番号プレースホルダー 3">
            <a:extLst>
              <a:ext uri="{FF2B5EF4-FFF2-40B4-BE49-F238E27FC236}">
                <a16:creationId xmlns:a16="http://schemas.microsoft.com/office/drawing/2014/main" id="{277AD9B8-59F1-B4B6-BE73-C9AFF2B0B9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56620" indent="-291008">
              <a:defRPr kumimoji="1">
                <a:solidFill>
                  <a:schemeClr val="tx1"/>
                </a:solidFill>
                <a:latin typeface="Calibri" panose="020F0502020204030204" pitchFamily="34" charset="0"/>
                <a:ea typeface="ＭＳ Ｐゴシック" panose="020B0600070205080204" pitchFamily="50" charset="-128"/>
              </a:defRPr>
            </a:lvl2pPr>
            <a:lvl3pPr marL="1164031" indent="-232806">
              <a:defRPr kumimoji="1">
                <a:solidFill>
                  <a:schemeClr val="tx1"/>
                </a:solidFill>
                <a:latin typeface="Calibri" panose="020F0502020204030204" pitchFamily="34" charset="0"/>
                <a:ea typeface="ＭＳ Ｐゴシック" panose="020B0600070205080204" pitchFamily="50" charset="-128"/>
              </a:defRPr>
            </a:lvl3pPr>
            <a:lvl4pPr marL="1629644" indent="-232806">
              <a:defRPr kumimoji="1">
                <a:solidFill>
                  <a:schemeClr val="tx1"/>
                </a:solidFill>
                <a:latin typeface="Calibri" panose="020F0502020204030204" pitchFamily="34" charset="0"/>
                <a:ea typeface="ＭＳ Ｐゴシック" panose="020B0600070205080204" pitchFamily="50" charset="-128"/>
              </a:defRPr>
            </a:lvl4pPr>
            <a:lvl5pPr marL="2095256" indent="-232806">
              <a:defRPr kumimoji="1">
                <a:solidFill>
                  <a:schemeClr val="tx1"/>
                </a:solidFill>
                <a:latin typeface="Calibri" panose="020F0502020204030204" pitchFamily="34" charset="0"/>
                <a:ea typeface="ＭＳ Ｐゴシック" panose="020B0600070205080204" pitchFamily="50" charset="-128"/>
              </a:defRPr>
            </a:lvl5pPr>
            <a:lvl6pPr marL="2560869"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26481"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92094"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57706"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CDC131AD-22F5-4490-8E73-F1DED09D389C}" type="slidenum">
              <a:rPr lang="ja-JP" altLang="en-US" smtClean="0"/>
              <a:pPr/>
              <a:t>9</a:t>
            </a:fld>
            <a:endParaRPr lang="ja-JP"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ー 1">
            <a:extLst>
              <a:ext uri="{FF2B5EF4-FFF2-40B4-BE49-F238E27FC236}">
                <a16:creationId xmlns:a16="http://schemas.microsoft.com/office/drawing/2014/main" id="{8994D64A-1F00-D51E-4B65-9E6CE15A6A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ノート プレースホルダー 2">
            <a:extLst>
              <a:ext uri="{FF2B5EF4-FFF2-40B4-BE49-F238E27FC236}">
                <a16:creationId xmlns:a16="http://schemas.microsoft.com/office/drawing/2014/main" id="{C96DF9A5-A7B3-D563-E6AB-35344579D6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25604" name="スライド番号プレースホルダー 3">
            <a:extLst>
              <a:ext uri="{FF2B5EF4-FFF2-40B4-BE49-F238E27FC236}">
                <a16:creationId xmlns:a16="http://schemas.microsoft.com/office/drawing/2014/main" id="{4D56DB99-07F0-C65A-6AC4-C69DEB847E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56620" indent="-291008">
              <a:defRPr kumimoji="1">
                <a:solidFill>
                  <a:schemeClr val="tx1"/>
                </a:solidFill>
                <a:latin typeface="Calibri" panose="020F0502020204030204" pitchFamily="34" charset="0"/>
                <a:ea typeface="ＭＳ Ｐゴシック" panose="020B0600070205080204" pitchFamily="50" charset="-128"/>
              </a:defRPr>
            </a:lvl2pPr>
            <a:lvl3pPr marL="1164031" indent="-232806">
              <a:defRPr kumimoji="1">
                <a:solidFill>
                  <a:schemeClr val="tx1"/>
                </a:solidFill>
                <a:latin typeface="Calibri" panose="020F0502020204030204" pitchFamily="34" charset="0"/>
                <a:ea typeface="ＭＳ Ｐゴシック" panose="020B0600070205080204" pitchFamily="50" charset="-128"/>
              </a:defRPr>
            </a:lvl3pPr>
            <a:lvl4pPr marL="1629644" indent="-232806">
              <a:defRPr kumimoji="1">
                <a:solidFill>
                  <a:schemeClr val="tx1"/>
                </a:solidFill>
                <a:latin typeface="Calibri" panose="020F0502020204030204" pitchFamily="34" charset="0"/>
                <a:ea typeface="ＭＳ Ｐゴシック" panose="020B0600070205080204" pitchFamily="50" charset="-128"/>
              </a:defRPr>
            </a:lvl4pPr>
            <a:lvl5pPr marL="2095256" indent="-232806">
              <a:defRPr kumimoji="1">
                <a:solidFill>
                  <a:schemeClr val="tx1"/>
                </a:solidFill>
                <a:latin typeface="Calibri" panose="020F0502020204030204" pitchFamily="34" charset="0"/>
                <a:ea typeface="ＭＳ Ｐゴシック" panose="020B0600070205080204" pitchFamily="50" charset="-128"/>
              </a:defRPr>
            </a:lvl5pPr>
            <a:lvl6pPr marL="2560869"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3026481"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92094"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57706" indent="-232806" defTabSz="465612"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0712B5F2-4837-4A05-9CFA-A7456F169061}" type="slidenum">
              <a:rPr lang="ja-JP" altLang="en-US" smtClean="0"/>
              <a:pPr/>
              <a:t>10</a:t>
            </a:fld>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a:prstGeom prst="rect">
            <a:avLst/>
          </a:prstGeo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E1A71A1B-5C45-A1A5-3382-1F86C03EEA03}"/>
              </a:ext>
            </a:extLst>
          </p:cNvPr>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69002EFF-7C46-4FB0-8400-30486FF4CA66}" type="datetime1">
              <a:rPr lang="ja-JP" altLang="en-US"/>
              <a:pPr>
                <a:defRPr/>
              </a:pPr>
              <a:t>2023/5/24</a:t>
            </a:fld>
            <a:endParaRPr lang="ja-JP" altLang="en-US"/>
          </a:p>
        </p:txBody>
      </p:sp>
      <p:sp>
        <p:nvSpPr>
          <p:cNvPr id="5" name="フッター プレースホルダー 4">
            <a:extLst>
              <a:ext uri="{FF2B5EF4-FFF2-40B4-BE49-F238E27FC236}">
                <a16:creationId xmlns:a16="http://schemas.microsoft.com/office/drawing/2014/main" id="{CD727511-24BF-CB23-8FF8-35D3E2BA7F5B}"/>
              </a:ext>
            </a:extLst>
          </p:cNvPr>
          <p:cNvSpPr>
            <a:spLocks noGrp="1"/>
          </p:cNvSpPr>
          <p:nvPr>
            <p:ph type="ftr" sz="quarter" idx="11"/>
          </p:nvPr>
        </p:nvSpPr>
        <p:spPr>
          <a:xfrm>
            <a:off x="2343150" y="8475663"/>
            <a:ext cx="2171700"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5D0B15B8-C004-869C-BBE4-A5356A84CBF2}"/>
              </a:ext>
            </a:extLst>
          </p:cNvPr>
          <p:cNvSpPr>
            <a:spLocks noGrp="1"/>
          </p:cNvSpPr>
          <p:nvPr>
            <p:ph type="sldNum" sz="quarter" idx="12"/>
          </p:nvPr>
        </p:nvSpPr>
        <p:spPr/>
        <p:txBody>
          <a:bodyPr/>
          <a:lstStyle>
            <a:lvl1pPr>
              <a:defRPr/>
            </a:lvl1pPr>
          </a:lstStyle>
          <a:p>
            <a:pPr>
              <a:defRPr/>
            </a:pPr>
            <a:fld id="{D737F1A5-A028-4F6F-BF7B-6F79C30623C9}" type="slidenum">
              <a:rPr lang="ja-JP" altLang="en-US"/>
              <a:pPr>
                <a:defRPr/>
              </a:pPr>
              <a:t>‹#›</a:t>
            </a:fld>
            <a:endParaRPr lang="ja-JP" altLang="en-US"/>
          </a:p>
        </p:txBody>
      </p:sp>
    </p:spTree>
    <p:extLst>
      <p:ext uri="{BB962C8B-B14F-4D97-AF65-F5344CB8AC3E}">
        <p14:creationId xmlns:p14="http://schemas.microsoft.com/office/powerpoint/2010/main" val="4278561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2133601"/>
            <a:ext cx="6172200" cy="6034617"/>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36F0436-D6FB-4555-2C20-5477227EC74E}"/>
              </a:ext>
            </a:extLst>
          </p:cNvPr>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9163821C-913E-46CE-B3D5-C80FC3CD564E}" type="datetime1">
              <a:rPr lang="ja-JP" altLang="en-US"/>
              <a:pPr>
                <a:defRPr/>
              </a:pPr>
              <a:t>2023/5/24</a:t>
            </a:fld>
            <a:endParaRPr lang="ja-JP" altLang="en-US"/>
          </a:p>
        </p:txBody>
      </p:sp>
      <p:sp>
        <p:nvSpPr>
          <p:cNvPr id="5" name="フッター プレースホルダー 4">
            <a:extLst>
              <a:ext uri="{FF2B5EF4-FFF2-40B4-BE49-F238E27FC236}">
                <a16:creationId xmlns:a16="http://schemas.microsoft.com/office/drawing/2014/main" id="{C6D92315-3DC9-1C64-D64C-32893E5A401F}"/>
              </a:ext>
            </a:extLst>
          </p:cNvPr>
          <p:cNvSpPr>
            <a:spLocks noGrp="1"/>
          </p:cNvSpPr>
          <p:nvPr>
            <p:ph type="ftr" sz="quarter" idx="11"/>
          </p:nvPr>
        </p:nvSpPr>
        <p:spPr>
          <a:xfrm>
            <a:off x="2343150" y="8475663"/>
            <a:ext cx="2171700"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55CC17C5-890E-1326-5D45-310179B6237A}"/>
              </a:ext>
            </a:extLst>
          </p:cNvPr>
          <p:cNvSpPr>
            <a:spLocks noGrp="1"/>
          </p:cNvSpPr>
          <p:nvPr>
            <p:ph type="sldNum" sz="quarter" idx="12"/>
          </p:nvPr>
        </p:nvSpPr>
        <p:spPr/>
        <p:txBody>
          <a:bodyPr/>
          <a:lstStyle>
            <a:lvl1pPr>
              <a:defRPr/>
            </a:lvl1pPr>
          </a:lstStyle>
          <a:p>
            <a:pPr>
              <a:defRPr/>
            </a:pPr>
            <a:fld id="{BDCBFBFE-1871-4461-89B1-DCFE5A2E0F61}" type="slidenum">
              <a:rPr lang="ja-JP" altLang="en-US"/>
              <a:pPr>
                <a:defRPr/>
              </a:pPr>
              <a:t>‹#›</a:t>
            </a:fld>
            <a:endParaRPr lang="ja-JP" altLang="en-US"/>
          </a:p>
        </p:txBody>
      </p:sp>
    </p:spTree>
    <p:extLst>
      <p:ext uri="{BB962C8B-B14F-4D97-AF65-F5344CB8AC3E}">
        <p14:creationId xmlns:p14="http://schemas.microsoft.com/office/powerpoint/2010/main" val="246007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4"/>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4"/>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6F4B5C7-FCB2-1FBF-95ED-E5C39579EC72}"/>
              </a:ext>
            </a:extLst>
          </p:cNvPr>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51D09EB0-A48E-4F8E-9E50-167162E6B752}" type="datetime1">
              <a:rPr lang="ja-JP" altLang="en-US"/>
              <a:pPr>
                <a:defRPr/>
              </a:pPr>
              <a:t>2023/5/24</a:t>
            </a:fld>
            <a:endParaRPr lang="ja-JP" altLang="en-US"/>
          </a:p>
        </p:txBody>
      </p:sp>
      <p:sp>
        <p:nvSpPr>
          <p:cNvPr id="5" name="フッター プレースホルダー 4">
            <a:extLst>
              <a:ext uri="{FF2B5EF4-FFF2-40B4-BE49-F238E27FC236}">
                <a16:creationId xmlns:a16="http://schemas.microsoft.com/office/drawing/2014/main" id="{923BDC67-6260-1FC2-1E47-EB6688FD694B}"/>
              </a:ext>
            </a:extLst>
          </p:cNvPr>
          <p:cNvSpPr>
            <a:spLocks noGrp="1"/>
          </p:cNvSpPr>
          <p:nvPr>
            <p:ph type="ftr" sz="quarter" idx="11"/>
          </p:nvPr>
        </p:nvSpPr>
        <p:spPr>
          <a:xfrm>
            <a:off x="2343150" y="8475663"/>
            <a:ext cx="2171700"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14A1394C-46FE-6E8A-9DBC-CFC5EBCFF33E}"/>
              </a:ext>
            </a:extLst>
          </p:cNvPr>
          <p:cNvSpPr>
            <a:spLocks noGrp="1"/>
          </p:cNvSpPr>
          <p:nvPr>
            <p:ph type="sldNum" sz="quarter" idx="12"/>
          </p:nvPr>
        </p:nvSpPr>
        <p:spPr/>
        <p:txBody>
          <a:bodyPr/>
          <a:lstStyle>
            <a:lvl1pPr>
              <a:defRPr/>
            </a:lvl1pPr>
          </a:lstStyle>
          <a:p>
            <a:pPr>
              <a:defRPr/>
            </a:pPr>
            <a:fld id="{49110D5A-83D1-4320-B6E7-70DF533E5C46}" type="slidenum">
              <a:rPr lang="ja-JP" altLang="en-US"/>
              <a:pPr>
                <a:defRPr/>
              </a:pPr>
              <a:t>‹#›</a:t>
            </a:fld>
            <a:endParaRPr lang="ja-JP" altLang="en-US"/>
          </a:p>
        </p:txBody>
      </p:sp>
    </p:spTree>
    <p:extLst>
      <p:ext uri="{BB962C8B-B14F-4D97-AF65-F5344CB8AC3E}">
        <p14:creationId xmlns:p14="http://schemas.microsoft.com/office/powerpoint/2010/main" val="1503718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342900" y="2133601"/>
            <a:ext cx="6172200" cy="6034617"/>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167D7F36-E1F2-2F80-409D-ACB178BEF257}"/>
              </a:ext>
            </a:extLst>
          </p:cNvPr>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BE7B5783-38EC-4A63-B828-10F23DD7929E}" type="datetime1">
              <a:rPr lang="ja-JP" altLang="en-US"/>
              <a:pPr>
                <a:defRPr/>
              </a:pPr>
              <a:t>2023/5/24</a:t>
            </a:fld>
            <a:endParaRPr lang="ja-JP" altLang="en-US"/>
          </a:p>
        </p:txBody>
      </p:sp>
      <p:sp>
        <p:nvSpPr>
          <p:cNvPr id="5" name="フッター プレースホルダー 4">
            <a:extLst>
              <a:ext uri="{FF2B5EF4-FFF2-40B4-BE49-F238E27FC236}">
                <a16:creationId xmlns:a16="http://schemas.microsoft.com/office/drawing/2014/main" id="{FB74C934-B462-8CD7-15E7-68D0B8179332}"/>
              </a:ext>
            </a:extLst>
          </p:cNvPr>
          <p:cNvSpPr>
            <a:spLocks noGrp="1"/>
          </p:cNvSpPr>
          <p:nvPr>
            <p:ph type="ftr" sz="quarter" idx="11"/>
          </p:nvPr>
        </p:nvSpPr>
        <p:spPr>
          <a:xfrm>
            <a:off x="2343150" y="8475663"/>
            <a:ext cx="2171700"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A2097F48-76A4-9490-CC38-AC167804B672}"/>
              </a:ext>
            </a:extLst>
          </p:cNvPr>
          <p:cNvSpPr>
            <a:spLocks noGrp="1"/>
          </p:cNvSpPr>
          <p:nvPr>
            <p:ph type="sldNum" sz="quarter" idx="12"/>
          </p:nvPr>
        </p:nvSpPr>
        <p:spPr/>
        <p:txBody>
          <a:bodyPr/>
          <a:lstStyle>
            <a:lvl1pPr>
              <a:defRPr/>
            </a:lvl1pPr>
          </a:lstStyle>
          <a:p>
            <a:pPr>
              <a:defRPr/>
            </a:pPr>
            <a:fld id="{00E9BDDE-7F9A-476B-9A34-C2304177071B}" type="slidenum">
              <a:rPr lang="ja-JP" altLang="en-US"/>
              <a:pPr>
                <a:defRPr/>
              </a:pPr>
              <a:t>‹#›</a:t>
            </a:fld>
            <a:endParaRPr lang="ja-JP" altLang="en-US"/>
          </a:p>
        </p:txBody>
      </p:sp>
    </p:spTree>
    <p:extLst>
      <p:ext uri="{BB962C8B-B14F-4D97-AF65-F5344CB8AC3E}">
        <p14:creationId xmlns:p14="http://schemas.microsoft.com/office/powerpoint/2010/main" val="217566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8"/>
            <a:ext cx="5829300" cy="1816100"/>
          </a:xfrm>
          <a:prstGeom prst="rect">
            <a:avLst/>
          </a:prstGeo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5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3369669A-E5FD-47E8-3DE4-75BA65CF7CCC}"/>
              </a:ext>
            </a:extLst>
          </p:cNvPr>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95E9A30C-56AB-4110-AA2A-876810777EB2}" type="datetime1">
              <a:rPr lang="ja-JP" altLang="en-US"/>
              <a:pPr>
                <a:defRPr/>
              </a:pPr>
              <a:t>2023/5/24</a:t>
            </a:fld>
            <a:endParaRPr lang="ja-JP" altLang="en-US"/>
          </a:p>
        </p:txBody>
      </p:sp>
      <p:sp>
        <p:nvSpPr>
          <p:cNvPr id="5" name="フッター プレースホルダー 4">
            <a:extLst>
              <a:ext uri="{FF2B5EF4-FFF2-40B4-BE49-F238E27FC236}">
                <a16:creationId xmlns:a16="http://schemas.microsoft.com/office/drawing/2014/main" id="{F84B5934-C16E-152E-92FC-2552B94E9E46}"/>
              </a:ext>
            </a:extLst>
          </p:cNvPr>
          <p:cNvSpPr>
            <a:spLocks noGrp="1"/>
          </p:cNvSpPr>
          <p:nvPr>
            <p:ph type="ftr" sz="quarter" idx="11"/>
          </p:nvPr>
        </p:nvSpPr>
        <p:spPr>
          <a:xfrm>
            <a:off x="2343150" y="8475663"/>
            <a:ext cx="2171700"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8F2B8041-BB23-4CBA-FA85-662626D1890D}"/>
              </a:ext>
            </a:extLst>
          </p:cNvPr>
          <p:cNvSpPr>
            <a:spLocks noGrp="1"/>
          </p:cNvSpPr>
          <p:nvPr>
            <p:ph type="sldNum" sz="quarter" idx="12"/>
          </p:nvPr>
        </p:nvSpPr>
        <p:spPr/>
        <p:txBody>
          <a:bodyPr/>
          <a:lstStyle>
            <a:lvl1pPr>
              <a:defRPr/>
            </a:lvl1pPr>
          </a:lstStyle>
          <a:p>
            <a:pPr>
              <a:defRPr/>
            </a:pPr>
            <a:fld id="{2191421C-554B-4269-80BB-25316CCA8C3B}" type="slidenum">
              <a:rPr lang="ja-JP" altLang="en-US"/>
              <a:pPr>
                <a:defRPr/>
              </a:pPr>
              <a:t>‹#›</a:t>
            </a:fld>
            <a:endParaRPr lang="ja-JP" altLang="en-US"/>
          </a:p>
        </p:txBody>
      </p:sp>
    </p:spTree>
    <p:extLst>
      <p:ext uri="{BB962C8B-B14F-4D97-AF65-F5344CB8AC3E}">
        <p14:creationId xmlns:p14="http://schemas.microsoft.com/office/powerpoint/2010/main" val="3306393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486150" y="2133601"/>
            <a:ext cx="3028950"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8C125109-CE9D-6C8F-0E9F-853D71EE2AF0}"/>
              </a:ext>
            </a:extLst>
          </p:cNvPr>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ADF37913-C8E5-41CF-83C7-3036000D8827}" type="datetime1">
              <a:rPr lang="ja-JP" altLang="en-US"/>
              <a:pPr>
                <a:defRPr/>
              </a:pPr>
              <a:t>2023/5/24</a:t>
            </a:fld>
            <a:endParaRPr lang="ja-JP" altLang="en-US"/>
          </a:p>
        </p:txBody>
      </p:sp>
      <p:sp>
        <p:nvSpPr>
          <p:cNvPr id="6" name="フッター プレースホルダー 5">
            <a:extLst>
              <a:ext uri="{FF2B5EF4-FFF2-40B4-BE49-F238E27FC236}">
                <a16:creationId xmlns:a16="http://schemas.microsoft.com/office/drawing/2014/main" id="{DE747E40-E3DD-08A1-DF89-45DF4B1A04D1}"/>
              </a:ext>
            </a:extLst>
          </p:cNvPr>
          <p:cNvSpPr>
            <a:spLocks noGrp="1"/>
          </p:cNvSpPr>
          <p:nvPr>
            <p:ph type="ftr" sz="quarter" idx="11"/>
          </p:nvPr>
        </p:nvSpPr>
        <p:spPr>
          <a:xfrm>
            <a:off x="2343150" y="8475663"/>
            <a:ext cx="2171700"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63706B27-1B05-34E1-9041-20475B2C33C5}"/>
              </a:ext>
            </a:extLst>
          </p:cNvPr>
          <p:cNvSpPr>
            <a:spLocks noGrp="1"/>
          </p:cNvSpPr>
          <p:nvPr>
            <p:ph type="sldNum" sz="quarter" idx="12"/>
          </p:nvPr>
        </p:nvSpPr>
        <p:spPr/>
        <p:txBody>
          <a:bodyPr/>
          <a:lstStyle>
            <a:lvl1pPr>
              <a:defRPr/>
            </a:lvl1pPr>
          </a:lstStyle>
          <a:p>
            <a:pPr>
              <a:defRPr/>
            </a:pPr>
            <a:fld id="{42106A57-F1D9-4153-8754-3086057FA9AA}" type="slidenum">
              <a:rPr lang="ja-JP" altLang="en-US"/>
              <a:pPr>
                <a:defRPr/>
              </a:pPr>
              <a:t>‹#›</a:t>
            </a:fld>
            <a:endParaRPr lang="ja-JP" altLang="en-US"/>
          </a:p>
        </p:txBody>
      </p:sp>
    </p:spTree>
    <p:extLst>
      <p:ext uri="{BB962C8B-B14F-4D97-AF65-F5344CB8AC3E}">
        <p14:creationId xmlns:p14="http://schemas.microsoft.com/office/powerpoint/2010/main" val="920824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a:prstGeom prst="rect">
            <a:avLst/>
          </a:prstGeo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046818"/>
            <a:ext cx="303014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3770" y="2046818"/>
            <a:ext cx="303133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770" y="2899833"/>
            <a:ext cx="303133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7F4EC46B-F6CC-7061-4FEE-C9AA406E4179}"/>
              </a:ext>
            </a:extLst>
          </p:cNvPr>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F7B7BD8B-15A3-43F1-BF7E-8469715F81F5}" type="datetime1">
              <a:rPr lang="ja-JP" altLang="en-US"/>
              <a:pPr>
                <a:defRPr/>
              </a:pPr>
              <a:t>2023/5/24</a:t>
            </a:fld>
            <a:endParaRPr lang="ja-JP" altLang="en-US"/>
          </a:p>
        </p:txBody>
      </p:sp>
      <p:sp>
        <p:nvSpPr>
          <p:cNvPr id="8" name="フッター プレースホルダー 7">
            <a:extLst>
              <a:ext uri="{FF2B5EF4-FFF2-40B4-BE49-F238E27FC236}">
                <a16:creationId xmlns:a16="http://schemas.microsoft.com/office/drawing/2014/main" id="{4B4B00FE-E197-5D15-7A91-5E73B9913007}"/>
              </a:ext>
            </a:extLst>
          </p:cNvPr>
          <p:cNvSpPr>
            <a:spLocks noGrp="1"/>
          </p:cNvSpPr>
          <p:nvPr>
            <p:ph type="ftr" sz="quarter" idx="11"/>
          </p:nvPr>
        </p:nvSpPr>
        <p:spPr>
          <a:xfrm>
            <a:off x="2343150" y="8475663"/>
            <a:ext cx="2171700"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9" name="スライド番号プレースホルダー 8">
            <a:extLst>
              <a:ext uri="{FF2B5EF4-FFF2-40B4-BE49-F238E27FC236}">
                <a16:creationId xmlns:a16="http://schemas.microsoft.com/office/drawing/2014/main" id="{BE0E54B8-9E80-1D7C-7C29-812C2D46B473}"/>
              </a:ext>
            </a:extLst>
          </p:cNvPr>
          <p:cNvSpPr>
            <a:spLocks noGrp="1"/>
          </p:cNvSpPr>
          <p:nvPr>
            <p:ph type="sldNum" sz="quarter" idx="12"/>
          </p:nvPr>
        </p:nvSpPr>
        <p:spPr/>
        <p:txBody>
          <a:bodyPr/>
          <a:lstStyle>
            <a:lvl1pPr>
              <a:defRPr/>
            </a:lvl1pPr>
          </a:lstStyle>
          <a:p>
            <a:pPr>
              <a:defRPr/>
            </a:pPr>
            <a:fld id="{6DDED4AC-9C8F-46CD-9C8F-1EE55A82FEAE}" type="slidenum">
              <a:rPr lang="ja-JP" altLang="en-US"/>
              <a:pPr>
                <a:defRPr/>
              </a:pPr>
              <a:t>‹#›</a:t>
            </a:fld>
            <a:endParaRPr lang="ja-JP" altLang="en-US"/>
          </a:p>
        </p:txBody>
      </p:sp>
    </p:spTree>
    <p:extLst>
      <p:ext uri="{BB962C8B-B14F-4D97-AF65-F5344CB8AC3E}">
        <p14:creationId xmlns:p14="http://schemas.microsoft.com/office/powerpoint/2010/main" val="2702091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a:prstGeom prst="rect">
            <a:avLst/>
          </a:prstGeom>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73820031-DFB8-37B6-962D-F7CBA6030AF4}"/>
              </a:ext>
            </a:extLst>
          </p:cNvPr>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E3AF4C3C-6F2E-4358-80DF-B539D92ACFF3}" type="datetime1">
              <a:rPr lang="ja-JP" altLang="en-US"/>
              <a:pPr>
                <a:defRPr/>
              </a:pPr>
              <a:t>2023/5/24</a:t>
            </a:fld>
            <a:endParaRPr lang="ja-JP" altLang="en-US"/>
          </a:p>
        </p:txBody>
      </p:sp>
      <p:sp>
        <p:nvSpPr>
          <p:cNvPr id="4" name="フッター プレースホルダー 3">
            <a:extLst>
              <a:ext uri="{FF2B5EF4-FFF2-40B4-BE49-F238E27FC236}">
                <a16:creationId xmlns:a16="http://schemas.microsoft.com/office/drawing/2014/main" id="{A00BB0F1-6DAF-AB66-5F71-E41B55B26F79}"/>
              </a:ext>
            </a:extLst>
          </p:cNvPr>
          <p:cNvSpPr>
            <a:spLocks noGrp="1"/>
          </p:cNvSpPr>
          <p:nvPr>
            <p:ph type="ftr" sz="quarter" idx="11"/>
          </p:nvPr>
        </p:nvSpPr>
        <p:spPr>
          <a:xfrm>
            <a:off x="2343150" y="8475663"/>
            <a:ext cx="2171700"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5" name="スライド番号プレースホルダー 4">
            <a:extLst>
              <a:ext uri="{FF2B5EF4-FFF2-40B4-BE49-F238E27FC236}">
                <a16:creationId xmlns:a16="http://schemas.microsoft.com/office/drawing/2014/main" id="{66BA8558-6177-063C-F9BC-F30E69FDC6B5}"/>
              </a:ext>
            </a:extLst>
          </p:cNvPr>
          <p:cNvSpPr>
            <a:spLocks noGrp="1"/>
          </p:cNvSpPr>
          <p:nvPr>
            <p:ph type="sldNum" sz="quarter" idx="12"/>
          </p:nvPr>
        </p:nvSpPr>
        <p:spPr/>
        <p:txBody>
          <a:bodyPr/>
          <a:lstStyle>
            <a:lvl1pPr>
              <a:defRPr/>
            </a:lvl1pPr>
          </a:lstStyle>
          <a:p>
            <a:pPr>
              <a:defRPr/>
            </a:pPr>
            <a:fld id="{91BC44A1-26CF-4F8D-BC49-984015C148BE}" type="slidenum">
              <a:rPr lang="ja-JP" altLang="en-US"/>
              <a:pPr>
                <a:defRPr/>
              </a:pPr>
              <a:t>‹#›</a:t>
            </a:fld>
            <a:endParaRPr lang="ja-JP" altLang="en-US"/>
          </a:p>
        </p:txBody>
      </p:sp>
    </p:spTree>
    <p:extLst>
      <p:ext uri="{BB962C8B-B14F-4D97-AF65-F5344CB8AC3E}">
        <p14:creationId xmlns:p14="http://schemas.microsoft.com/office/powerpoint/2010/main" val="1020409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68A6C2B-FCD2-4519-6382-E3321851023B}"/>
              </a:ext>
            </a:extLst>
          </p:cNvPr>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D9B6F36B-DD37-4D28-BD6D-83B0EE4D1BC2}" type="datetime1">
              <a:rPr lang="ja-JP" altLang="en-US"/>
              <a:pPr>
                <a:defRPr/>
              </a:pPr>
              <a:t>2023/5/24</a:t>
            </a:fld>
            <a:endParaRPr lang="ja-JP" altLang="en-US"/>
          </a:p>
        </p:txBody>
      </p:sp>
      <p:sp>
        <p:nvSpPr>
          <p:cNvPr id="3" name="フッター プレースホルダー 2">
            <a:extLst>
              <a:ext uri="{FF2B5EF4-FFF2-40B4-BE49-F238E27FC236}">
                <a16:creationId xmlns:a16="http://schemas.microsoft.com/office/drawing/2014/main" id="{586D5DD4-7391-E416-F8CA-2C647F84D293}"/>
              </a:ext>
            </a:extLst>
          </p:cNvPr>
          <p:cNvSpPr>
            <a:spLocks noGrp="1"/>
          </p:cNvSpPr>
          <p:nvPr>
            <p:ph type="ftr" sz="quarter" idx="11"/>
          </p:nvPr>
        </p:nvSpPr>
        <p:spPr>
          <a:xfrm>
            <a:off x="2343150" y="8475663"/>
            <a:ext cx="2171700"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4" name="スライド番号プレースホルダー 3">
            <a:extLst>
              <a:ext uri="{FF2B5EF4-FFF2-40B4-BE49-F238E27FC236}">
                <a16:creationId xmlns:a16="http://schemas.microsoft.com/office/drawing/2014/main" id="{7CA6CCE9-79A2-9DE5-16D9-1CF31DC956E5}"/>
              </a:ext>
            </a:extLst>
          </p:cNvPr>
          <p:cNvSpPr>
            <a:spLocks noGrp="1"/>
          </p:cNvSpPr>
          <p:nvPr>
            <p:ph type="sldNum" sz="quarter" idx="12"/>
          </p:nvPr>
        </p:nvSpPr>
        <p:spPr/>
        <p:txBody>
          <a:bodyPr/>
          <a:lstStyle>
            <a:lvl1pPr>
              <a:defRPr/>
            </a:lvl1pPr>
          </a:lstStyle>
          <a:p>
            <a:pPr>
              <a:defRPr/>
            </a:pPr>
            <a:fld id="{4D91F6E7-3B79-48C6-8404-CF6356CF8449}" type="slidenum">
              <a:rPr lang="ja-JP" altLang="en-US"/>
              <a:pPr>
                <a:defRPr/>
              </a:pPr>
              <a:t>‹#›</a:t>
            </a:fld>
            <a:endParaRPr lang="ja-JP" altLang="en-US"/>
          </a:p>
        </p:txBody>
      </p:sp>
    </p:spTree>
    <p:extLst>
      <p:ext uri="{BB962C8B-B14F-4D97-AF65-F5344CB8AC3E}">
        <p14:creationId xmlns:p14="http://schemas.microsoft.com/office/powerpoint/2010/main" val="1682255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64067"/>
            <a:ext cx="2256235" cy="1549400"/>
          </a:xfrm>
          <a:prstGeom prst="rect">
            <a:avLst/>
          </a:prstGeo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8" y="364068"/>
            <a:ext cx="3833813" cy="780415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1" y="1913467"/>
            <a:ext cx="2256235" cy="625475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C38D6C16-A008-75ED-BD80-47CBFEE6ADE0}"/>
              </a:ext>
            </a:extLst>
          </p:cNvPr>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143598BF-D1BC-47F6-B450-DD514F24C99E}" type="datetime1">
              <a:rPr lang="ja-JP" altLang="en-US"/>
              <a:pPr>
                <a:defRPr/>
              </a:pPr>
              <a:t>2023/5/24</a:t>
            </a:fld>
            <a:endParaRPr lang="ja-JP" altLang="en-US"/>
          </a:p>
        </p:txBody>
      </p:sp>
      <p:sp>
        <p:nvSpPr>
          <p:cNvPr id="6" name="フッター プレースホルダー 5">
            <a:extLst>
              <a:ext uri="{FF2B5EF4-FFF2-40B4-BE49-F238E27FC236}">
                <a16:creationId xmlns:a16="http://schemas.microsoft.com/office/drawing/2014/main" id="{90206D0D-F85D-DFB0-C9CB-E9F501480120}"/>
              </a:ext>
            </a:extLst>
          </p:cNvPr>
          <p:cNvSpPr>
            <a:spLocks noGrp="1"/>
          </p:cNvSpPr>
          <p:nvPr>
            <p:ph type="ftr" sz="quarter" idx="11"/>
          </p:nvPr>
        </p:nvSpPr>
        <p:spPr>
          <a:xfrm>
            <a:off x="2343150" y="8475663"/>
            <a:ext cx="2171700"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FAA7FA25-5FA7-262C-9CFB-28F2827D045F}"/>
              </a:ext>
            </a:extLst>
          </p:cNvPr>
          <p:cNvSpPr>
            <a:spLocks noGrp="1"/>
          </p:cNvSpPr>
          <p:nvPr>
            <p:ph type="sldNum" sz="quarter" idx="12"/>
          </p:nvPr>
        </p:nvSpPr>
        <p:spPr/>
        <p:txBody>
          <a:bodyPr/>
          <a:lstStyle>
            <a:lvl1pPr>
              <a:defRPr/>
            </a:lvl1pPr>
          </a:lstStyle>
          <a:p>
            <a:pPr>
              <a:defRPr/>
            </a:pPr>
            <a:fld id="{7888B1D3-E2BD-4509-A6A8-56FA72CD108F}" type="slidenum">
              <a:rPr lang="ja-JP" altLang="en-US"/>
              <a:pPr>
                <a:defRPr/>
              </a:pPr>
              <a:t>‹#›</a:t>
            </a:fld>
            <a:endParaRPr lang="ja-JP" altLang="en-US"/>
          </a:p>
        </p:txBody>
      </p:sp>
    </p:spTree>
    <p:extLst>
      <p:ext uri="{BB962C8B-B14F-4D97-AF65-F5344CB8AC3E}">
        <p14:creationId xmlns:p14="http://schemas.microsoft.com/office/powerpoint/2010/main" val="188661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a:prstGeom prst="rect">
            <a:avLst/>
          </a:prstGeo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216" y="81703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216" y="7156451"/>
            <a:ext cx="4114800" cy="107314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3887755F-34FE-F634-693E-F4D3E256724A}"/>
              </a:ext>
            </a:extLst>
          </p:cNvPr>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ea typeface="ＭＳ Ｐゴシック" charset="-128"/>
              </a:defRPr>
            </a:lvl1pPr>
          </a:lstStyle>
          <a:p>
            <a:pPr>
              <a:defRPr/>
            </a:pPr>
            <a:fld id="{1B04C508-6FE0-4BF5-8347-34F8008F1DDE}" type="datetime1">
              <a:rPr lang="ja-JP" altLang="en-US"/>
              <a:pPr>
                <a:defRPr/>
              </a:pPr>
              <a:t>2023/5/24</a:t>
            </a:fld>
            <a:endParaRPr lang="ja-JP" altLang="en-US"/>
          </a:p>
        </p:txBody>
      </p:sp>
      <p:sp>
        <p:nvSpPr>
          <p:cNvPr id="6" name="フッター プレースホルダー 5">
            <a:extLst>
              <a:ext uri="{FF2B5EF4-FFF2-40B4-BE49-F238E27FC236}">
                <a16:creationId xmlns:a16="http://schemas.microsoft.com/office/drawing/2014/main" id="{5810B19F-3A4D-993F-9A99-B430DA490F0C}"/>
              </a:ext>
            </a:extLst>
          </p:cNvPr>
          <p:cNvSpPr>
            <a:spLocks noGrp="1"/>
          </p:cNvSpPr>
          <p:nvPr>
            <p:ph type="ftr" sz="quarter" idx="11"/>
          </p:nvPr>
        </p:nvSpPr>
        <p:spPr>
          <a:xfrm>
            <a:off x="2343150" y="8475663"/>
            <a:ext cx="2171700" cy="485775"/>
          </a:xfrm>
          <a:prstGeom prst="rect">
            <a:avLst/>
          </a:prstGeom>
        </p:spPr>
        <p:txBody>
          <a:bodyPr/>
          <a:lstStyle>
            <a:lvl1pPr eaLnBrk="1" fontAlgn="auto" hangingPunct="1">
              <a:spcBef>
                <a:spcPts val="0"/>
              </a:spcBef>
              <a:spcAft>
                <a:spcPts val="0"/>
              </a:spcAft>
              <a:defRPr>
                <a:latin typeface="+mn-lt"/>
                <a:ea typeface="+mn-ea"/>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08F257E3-4BC6-5898-9EE3-B60E8D9A9B83}"/>
              </a:ext>
            </a:extLst>
          </p:cNvPr>
          <p:cNvSpPr>
            <a:spLocks noGrp="1"/>
          </p:cNvSpPr>
          <p:nvPr>
            <p:ph type="sldNum" sz="quarter" idx="12"/>
          </p:nvPr>
        </p:nvSpPr>
        <p:spPr/>
        <p:txBody>
          <a:bodyPr/>
          <a:lstStyle>
            <a:lvl1pPr>
              <a:defRPr/>
            </a:lvl1pPr>
          </a:lstStyle>
          <a:p>
            <a:pPr>
              <a:defRPr/>
            </a:pPr>
            <a:fld id="{76175274-6BD1-4C22-AC98-27A5470A7F99}" type="slidenum">
              <a:rPr lang="ja-JP" altLang="en-US"/>
              <a:pPr>
                <a:defRPr/>
              </a:pPr>
              <a:t>‹#›</a:t>
            </a:fld>
            <a:endParaRPr lang="ja-JP" altLang="en-US"/>
          </a:p>
        </p:txBody>
      </p:sp>
    </p:spTree>
    <p:extLst>
      <p:ext uri="{BB962C8B-B14F-4D97-AF65-F5344CB8AC3E}">
        <p14:creationId xmlns:p14="http://schemas.microsoft.com/office/powerpoint/2010/main" val="545841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8FAF6B73-55BD-6941-6CA2-9F60960BB5BD}"/>
              </a:ext>
            </a:extLst>
          </p:cNvPr>
          <p:cNvSpPr>
            <a:spLocks noGrp="1"/>
          </p:cNvSpPr>
          <p:nvPr>
            <p:ph type="sldNum" sz="quarter" idx="4"/>
          </p:nvPr>
        </p:nvSpPr>
        <p:spPr>
          <a:xfrm>
            <a:off x="5154613" y="8656638"/>
            <a:ext cx="1600200" cy="487362"/>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898989"/>
                </a:solidFill>
                <a:latin typeface="メイリオ" panose="020B0604030504040204" pitchFamily="50" charset="-128"/>
                <a:ea typeface="メイリオ" panose="020B0604030504040204" pitchFamily="50" charset="-128"/>
              </a:defRPr>
            </a:lvl1pPr>
          </a:lstStyle>
          <a:p>
            <a:pPr>
              <a:defRPr/>
            </a:pPr>
            <a:fld id="{FA6207DC-5960-4D08-AF33-02D86CB2CC24}" type="slidenum">
              <a:rPr lang="ja-JP" altLang="en-US"/>
              <a:pPr>
                <a:defRPr/>
              </a:pPr>
              <a:t>‹#›</a:t>
            </a:fld>
            <a:endParaRPr lang="ja-JP" altLang="en-US"/>
          </a:p>
        </p:txBody>
      </p:sp>
      <p:sp>
        <p:nvSpPr>
          <p:cNvPr id="7" name="正方形/長方形 5">
            <a:extLst>
              <a:ext uri="{FF2B5EF4-FFF2-40B4-BE49-F238E27FC236}">
                <a16:creationId xmlns:a16="http://schemas.microsoft.com/office/drawing/2014/main" id="{DA837B59-B428-DE15-7E21-84E951A2DEA8}"/>
              </a:ext>
            </a:extLst>
          </p:cNvPr>
          <p:cNvSpPr/>
          <p:nvPr userDrawn="1"/>
        </p:nvSpPr>
        <p:spPr>
          <a:xfrm>
            <a:off x="0" y="0"/>
            <a:ext cx="6873875" cy="9144000"/>
          </a:xfrm>
          <a:custGeom>
            <a:avLst/>
            <a:gdLst/>
            <a:ahLst/>
            <a:cxnLst/>
            <a:rect l="l" t="t" r="r" b="b"/>
            <a:pathLst>
              <a:path w="6873875" h="9906007">
                <a:moveTo>
                  <a:pt x="6774905" y="3"/>
                </a:moveTo>
                <a:lnTo>
                  <a:pt x="6873875" y="3"/>
                </a:lnTo>
                <a:lnTo>
                  <a:pt x="6873875" y="9906003"/>
                </a:lnTo>
                <a:lnTo>
                  <a:pt x="6774905" y="9906003"/>
                </a:lnTo>
                <a:close/>
                <a:moveTo>
                  <a:pt x="98969" y="0"/>
                </a:moveTo>
                <a:lnTo>
                  <a:pt x="6774905" y="0"/>
                </a:lnTo>
                <a:lnTo>
                  <a:pt x="6774905" y="98976"/>
                </a:lnTo>
                <a:lnTo>
                  <a:pt x="98970" y="98976"/>
                </a:lnTo>
                <a:lnTo>
                  <a:pt x="98970" y="9807031"/>
                </a:lnTo>
                <a:lnTo>
                  <a:pt x="6774905" y="9807031"/>
                </a:lnTo>
                <a:lnTo>
                  <a:pt x="6774905" y="9906007"/>
                </a:lnTo>
                <a:lnTo>
                  <a:pt x="98969" y="9906007"/>
                </a:lnTo>
                <a:lnTo>
                  <a:pt x="98969" y="9906003"/>
                </a:lnTo>
                <a:lnTo>
                  <a:pt x="0" y="9906003"/>
                </a:lnTo>
                <a:lnTo>
                  <a:pt x="0" y="3"/>
                </a:lnTo>
                <a:lnTo>
                  <a:pt x="98969" y="3"/>
                </a:lnTo>
                <a:close/>
              </a:path>
            </a:pathLst>
          </a:custGeom>
          <a:solidFill>
            <a:srgbClr val="FFC1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
        <p:nvSpPr>
          <p:cNvPr id="1028" name="テキスト ボックス 7">
            <a:extLst>
              <a:ext uri="{FF2B5EF4-FFF2-40B4-BE49-F238E27FC236}">
                <a16:creationId xmlns:a16="http://schemas.microsoft.com/office/drawing/2014/main" id="{39A5167D-CF5A-6AF1-3291-E4C126CE51FF}"/>
              </a:ext>
            </a:extLst>
          </p:cNvPr>
          <p:cNvSpPr txBox="1">
            <a:spLocks noChangeArrowheads="1"/>
          </p:cNvSpPr>
          <p:nvPr userDrawn="1"/>
        </p:nvSpPr>
        <p:spPr bwMode="auto">
          <a:xfrm>
            <a:off x="82550" y="8869363"/>
            <a:ext cx="2085975" cy="184150"/>
          </a:xfrm>
          <a:prstGeom prst="rect">
            <a:avLst/>
          </a:prstGeom>
          <a:noFill/>
          <a:ln>
            <a:noFill/>
          </a:ln>
        </p:spPr>
        <p:txBody>
          <a:bodyPr wrap="none">
            <a:spAutoFit/>
          </a:bodyPr>
          <a:lstStyle>
            <a:lvl1pPr>
              <a:defRPr kumimoji="1">
                <a:solidFill>
                  <a:schemeClr val="tx1"/>
                </a:solidFill>
                <a:latin typeface="Calibri" charset="0"/>
                <a:ea typeface="ＭＳ Ｐゴシック" charset="-128"/>
              </a:defRPr>
            </a:lvl1pPr>
            <a:lvl2pPr marL="742950" indent="-285750">
              <a:defRPr kumimoji="1">
                <a:solidFill>
                  <a:schemeClr val="tx1"/>
                </a:solidFill>
                <a:latin typeface="Calibri" charset="0"/>
                <a:ea typeface="ＭＳ Ｐゴシック" charset="-128"/>
              </a:defRPr>
            </a:lvl2pPr>
            <a:lvl3pPr marL="1143000" indent="-228600">
              <a:defRPr kumimoji="1">
                <a:solidFill>
                  <a:schemeClr val="tx1"/>
                </a:solidFill>
                <a:latin typeface="Calibri" charset="0"/>
                <a:ea typeface="ＭＳ Ｐゴシック" charset="-128"/>
              </a:defRPr>
            </a:lvl3pPr>
            <a:lvl4pPr marL="1600200" indent="-228600">
              <a:defRPr kumimoji="1">
                <a:solidFill>
                  <a:schemeClr val="tx1"/>
                </a:solidFill>
                <a:latin typeface="Calibri" charset="0"/>
                <a:ea typeface="ＭＳ Ｐゴシック" charset="-128"/>
              </a:defRPr>
            </a:lvl4pPr>
            <a:lvl5pPr marL="2057400" indent="-228600">
              <a:defRPr kumimoji="1">
                <a:solidFill>
                  <a:schemeClr val="tx1"/>
                </a:solidFill>
                <a:latin typeface="Calibri" charset="0"/>
                <a:ea typeface="ＭＳ Ｐゴシック" charset="-128"/>
              </a:defRPr>
            </a:lvl5pPr>
            <a:lvl6pPr marL="2514600" indent="-228600" defTabSz="457200" fontAlgn="base">
              <a:spcBef>
                <a:spcPct val="0"/>
              </a:spcBef>
              <a:spcAft>
                <a:spcPct val="0"/>
              </a:spcAft>
              <a:defRPr kumimoji="1">
                <a:solidFill>
                  <a:schemeClr val="tx1"/>
                </a:solidFill>
                <a:latin typeface="Calibri" charset="0"/>
                <a:ea typeface="ＭＳ Ｐゴシック" charset="-128"/>
              </a:defRPr>
            </a:lvl6pPr>
            <a:lvl7pPr marL="2971800" indent="-228600" defTabSz="457200" fontAlgn="base">
              <a:spcBef>
                <a:spcPct val="0"/>
              </a:spcBef>
              <a:spcAft>
                <a:spcPct val="0"/>
              </a:spcAft>
              <a:defRPr kumimoji="1">
                <a:solidFill>
                  <a:schemeClr val="tx1"/>
                </a:solidFill>
                <a:latin typeface="Calibri" charset="0"/>
                <a:ea typeface="ＭＳ Ｐゴシック" charset="-128"/>
              </a:defRPr>
            </a:lvl7pPr>
            <a:lvl8pPr marL="3429000" indent="-228600" defTabSz="457200" fontAlgn="base">
              <a:spcBef>
                <a:spcPct val="0"/>
              </a:spcBef>
              <a:spcAft>
                <a:spcPct val="0"/>
              </a:spcAft>
              <a:defRPr kumimoji="1">
                <a:solidFill>
                  <a:schemeClr val="tx1"/>
                </a:solidFill>
                <a:latin typeface="Calibri" charset="0"/>
                <a:ea typeface="ＭＳ Ｐゴシック" charset="-128"/>
              </a:defRPr>
            </a:lvl8pPr>
            <a:lvl9pPr marL="3886200" indent="-228600" defTabSz="457200" fontAlgn="base">
              <a:spcBef>
                <a:spcPct val="0"/>
              </a:spcBef>
              <a:spcAft>
                <a:spcPct val="0"/>
              </a:spcAft>
              <a:defRPr kumimoji="1">
                <a:solidFill>
                  <a:schemeClr val="tx1"/>
                </a:solidFill>
                <a:latin typeface="Calibri" charset="0"/>
                <a:ea typeface="ＭＳ Ｐゴシック" charset="-128"/>
              </a:defRPr>
            </a:lvl9pPr>
          </a:lstStyle>
          <a:p>
            <a:pPr eaLnBrk="1" hangingPunct="1">
              <a:defRPr/>
            </a:pPr>
            <a:r>
              <a:rPr lang="en-US" altLang="ja-JP" sz="600">
                <a:latin typeface="メイリオ" charset="-128"/>
                <a:ea typeface="メイリオ" charset="-128"/>
              </a:rPr>
              <a:t>©</a:t>
            </a:r>
            <a:r>
              <a:rPr lang="ja-JP" altLang="en-US" sz="600">
                <a:latin typeface="メイリオ" charset="-128"/>
                <a:ea typeface="メイリオ" charset="-128"/>
              </a:rPr>
              <a:t>博報堂</a:t>
            </a:r>
            <a:r>
              <a:rPr lang="en-US" altLang="ja-JP" sz="600">
                <a:latin typeface="メイリオ" charset="-128"/>
                <a:ea typeface="メイリオ" charset="-128"/>
              </a:rPr>
              <a:t>DY</a:t>
            </a:r>
            <a:r>
              <a:rPr lang="ja-JP" altLang="en-US" sz="600">
                <a:latin typeface="メイリオ" charset="-128"/>
                <a:ea typeface="メイリオ" charset="-128"/>
              </a:rPr>
              <a:t>メディアパートナーズ</a:t>
            </a:r>
            <a:r>
              <a:rPr lang="en-US" altLang="ja-JP" sz="600">
                <a:latin typeface="メイリオ" charset="-128"/>
                <a:ea typeface="メイリオ" charset="-128"/>
              </a:rPr>
              <a:t> </a:t>
            </a:r>
            <a:r>
              <a:rPr lang="ja-JP" altLang="en-US" sz="600">
                <a:latin typeface="メイリオ" charset="-128"/>
                <a:ea typeface="メイリオ" charset="-128"/>
              </a:rPr>
              <a:t>メディア環境研究所</a:t>
            </a:r>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hf hdr="0" ftr="0" dt="0"/>
  <p:txStyles>
    <p:titleStyle>
      <a:lvl1pPr algn="ctr" defTabSz="457200" rtl="0" eaLnBrk="0" fontAlgn="base" hangingPunct="0">
        <a:spcBef>
          <a:spcPct val="0"/>
        </a:spcBef>
        <a:spcAft>
          <a:spcPct val="0"/>
        </a:spcAft>
        <a:defRPr kumimoji="1" sz="4400" kern="1200">
          <a:solidFill>
            <a:schemeClr val="tx1"/>
          </a:solidFill>
          <a:latin typeface="+mj-lt"/>
          <a:ea typeface="+mj-ea"/>
          <a:cs typeface="+mj-cs"/>
        </a:defRPr>
      </a:lvl1pPr>
      <a:lvl2pPr algn="ctr" defTabSz="457200" rtl="0" eaLnBrk="0" fontAlgn="base" hangingPunct="0">
        <a:spcBef>
          <a:spcPct val="0"/>
        </a:spcBef>
        <a:spcAft>
          <a:spcPct val="0"/>
        </a:spcAft>
        <a:defRPr kumimoji="1" sz="4400">
          <a:solidFill>
            <a:schemeClr val="tx1"/>
          </a:solidFill>
          <a:latin typeface="Calibri" charset="0"/>
          <a:ea typeface="ＭＳ Ｐゴシック" charset="-128"/>
        </a:defRPr>
      </a:lvl2pPr>
      <a:lvl3pPr algn="ctr" defTabSz="457200" rtl="0" eaLnBrk="0" fontAlgn="base" hangingPunct="0">
        <a:spcBef>
          <a:spcPct val="0"/>
        </a:spcBef>
        <a:spcAft>
          <a:spcPct val="0"/>
        </a:spcAft>
        <a:defRPr kumimoji="1" sz="4400">
          <a:solidFill>
            <a:schemeClr val="tx1"/>
          </a:solidFill>
          <a:latin typeface="Calibri" charset="0"/>
          <a:ea typeface="ＭＳ Ｐゴシック" charset="-128"/>
        </a:defRPr>
      </a:lvl3pPr>
      <a:lvl4pPr algn="ctr" defTabSz="457200" rtl="0" eaLnBrk="0" fontAlgn="base" hangingPunct="0">
        <a:spcBef>
          <a:spcPct val="0"/>
        </a:spcBef>
        <a:spcAft>
          <a:spcPct val="0"/>
        </a:spcAft>
        <a:defRPr kumimoji="1" sz="4400">
          <a:solidFill>
            <a:schemeClr val="tx1"/>
          </a:solidFill>
          <a:latin typeface="Calibri" charset="0"/>
          <a:ea typeface="ＭＳ Ｐゴシック" charset="-128"/>
        </a:defRPr>
      </a:lvl4pPr>
      <a:lvl5pPr algn="ctr" defTabSz="457200" rtl="0" eaLnBrk="0" fontAlgn="base" hangingPunct="0">
        <a:spcBef>
          <a:spcPct val="0"/>
        </a:spcBef>
        <a:spcAft>
          <a:spcPct val="0"/>
        </a:spcAft>
        <a:defRPr kumimoji="1" sz="4400">
          <a:solidFill>
            <a:schemeClr val="tx1"/>
          </a:solidFill>
          <a:latin typeface="Calibri" charset="0"/>
          <a:ea typeface="ＭＳ Ｐゴシック" charset="-128"/>
        </a:defRPr>
      </a:lvl5pPr>
      <a:lvl6pPr marL="457200" algn="ctr" defTabSz="457200" rtl="0" fontAlgn="base">
        <a:spcBef>
          <a:spcPct val="0"/>
        </a:spcBef>
        <a:spcAft>
          <a:spcPct val="0"/>
        </a:spcAft>
        <a:defRPr kumimoji="1" sz="4400">
          <a:solidFill>
            <a:schemeClr val="tx1"/>
          </a:solidFill>
          <a:latin typeface="Calibri" charset="0"/>
          <a:ea typeface="ＭＳ Ｐゴシック" charset="-128"/>
        </a:defRPr>
      </a:lvl6pPr>
      <a:lvl7pPr marL="914400" algn="ctr" defTabSz="457200" rtl="0" fontAlgn="base">
        <a:spcBef>
          <a:spcPct val="0"/>
        </a:spcBef>
        <a:spcAft>
          <a:spcPct val="0"/>
        </a:spcAft>
        <a:defRPr kumimoji="1" sz="4400">
          <a:solidFill>
            <a:schemeClr val="tx1"/>
          </a:solidFill>
          <a:latin typeface="Calibri" charset="0"/>
          <a:ea typeface="ＭＳ Ｐゴシック" charset="-128"/>
        </a:defRPr>
      </a:lvl7pPr>
      <a:lvl8pPr marL="1371600" algn="ctr" defTabSz="457200" rtl="0" fontAlgn="base">
        <a:spcBef>
          <a:spcPct val="0"/>
        </a:spcBef>
        <a:spcAft>
          <a:spcPct val="0"/>
        </a:spcAft>
        <a:defRPr kumimoji="1" sz="4400">
          <a:solidFill>
            <a:schemeClr val="tx1"/>
          </a:solidFill>
          <a:latin typeface="Calibri" charset="0"/>
          <a:ea typeface="ＭＳ Ｐゴシック" charset="-128"/>
        </a:defRPr>
      </a:lvl8pPr>
      <a:lvl9pPr marL="1828800" algn="ctr" defTabSz="457200" rtl="0" fontAlgn="base">
        <a:spcBef>
          <a:spcPct val="0"/>
        </a:spcBef>
        <a:spcAft>
          <a:spcPct val="0"/>
        </a:spcAft>
        <a:defRPr kumimoji="1" sz="4400">
          <a:solidFill>
            <a:schemeClr val="tx1"/>
          </a:solidFill>
          <a:latin typeface="Calibri"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9F45B5DC-91BC-2526-65C1-7DF32B68785F}"/>
              </a:ext>
            </a:extLst>
          </p:cNvPr>
          <p:cNvSpPr txBox="1"/>
          <p:nvPr/>
        </p:nvSpPr>
        <p:spPr>
          <a:xfrm>
            <a:off x="1871523" y="5095875"/>
            <a:ext cx="3114955" cy="804066"/>
          </a:xfrm>
          <a:prstGeom prst="rect">
            <a:avLst/>
          </a:prstGeom>
          <a:noFill/>
        </p:spPr>
        <p:txBody>
          <a:bodyPr wrap="none">
            <a:spAutoFit/>
          </a:bodyPr>
          <a:lstStyle/>
          <a:p>
            <a:pPr algn="ctr" eaLnBrk="1" fontAlgn="auto" hangingPunct="1">
              <a:lnSpc>
                <a:spcPct val="150000"/>
              </a:lnSpc>
              <a:spcBef>
                <a:spcPts val="0"/>
              </a:spcBef>
              <a:spcAft>
                <a:spcPts val="0"/>
              </a:spcAft>
              <a:defRPr/>
            </a:pPr>
            <a:r>
              <a:rPr lang="ja-JP" altLang="en-US" b="1" spc="300" dirty="0">
                <a:latin typeface="メイリオ"/>
                <a:ea typeface="メイリオ"/>
                <a:cs typeface="メイリオ"/>
              </a:rPr>
              <a:t>メディア定点調査</a:t>
            </a:r>
            <a:r>
              <a:rPr lang="en-US" altLang="ja-JP" b="1" spc="300" dirty="0">
                <a:latin typeface="メイリオ"/>
                <a:ea typeface="メイリオ"/>
                <a:cs typeface="メイリオ"/>
              </a:rPr>
              <a:t>2023</a:t>
            </a:r>
          </a:p>
          <a:p>
            <a:pPr algn="ctr" eaLnBrk="1" fontAlgn="auto" hangingPunct="1">
              <a:lnSpc>
                <a:spcPct val="150000"/>
              </a:lnSpc>
              <a:spcBef>
                <a:spcPts val="0"/>
              </a:spcBef>
              <a:spcAft>
                <a:spcPts val="0"/>
              </a:spcAft>
              <a:defRPr/>
            </a:pPr>
            <a:r>
              <a:rPr lang="ja-JP" altLang="en-US" sz="1400" b="1" spc="300" dirty="0">
                <a:latin typeface="メイリオ"/>
                <a:ea typeface="メイリオ"/>
                <a:cs typeface="メイリオ"/>
              </a:rPr>
              <a:t>ニュースリリース　グラフ集</a:t>
            </a:r>
          </a:p>
        </p:txBody>
      </p:sp>
      <p:sp>
        <p:nvSpPr>
          <p:cNvPr id="15363" name="スライド番号プレースホルダー 12">
            <a:extLst>
              <a:ext uri="{FF2B5EF4-FFF2-40B4-BE49-F238E27FC236}">
                <a16:creationId xmlns:a16="http://schemas.microsoft.com/office/drawing/2014/main" id="{5977916C-85BB-DCC3-348A-E847D948386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ED1B4395-FE9C-4C3A-88A8-92E3BFD1804C}" type="slidenum">
              <a:rPr lang="ja-JP" altLang="en-US" smtClean="0">
                <a:solidFill>
                  <a:srgbClr val="898989"/>
                </a:solidFill>
                <a:latin typeface="メイリオ" panose="020B0604030504040204" pitchFamily="50" charset="-128"/>
                <a:ea typeface="メイリオ" panose="020B0604030504040204" pitchFamily="50" charset="-128"/>
              </a:rPr>
              <a:pPr/>
              <a:t>1</a:t>
            </a:fld>
            <a:endParaRPr lang="ja-JP" altLang="en-US" dirty="0">
              <a:solidFill>
                <a:srgbClr val="898989"/>
              </a:solidFill>
              <a:latin typeface="メイリオ" panose="020B0604030504040204" pitchFamily="50" charset="-128"/>
              <a:ea typeface="メイリオ" panose="020B0604030504040204" pitchFamily="50" charset="-128"/>
            </a:endParaRPr>
          </a:p>
        </p:txBody>
      </p:sp>
      <p:pic>
        <p:nvPicPr>
          <p:cNvPr id="15364" name="図 13" descr="Mekanken_logo_j.png">
            <a:extLst>
              <a:ext uri="{FF2B5EF4-FFF2-40B4-BE49-F238E27FC236}">
                <a16:creationId xmlns:a16="http://schemas.microsoft.com/office/drawing/2014/main" id="{128F6E16-0936-9940-7A78-58351F74AF4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92363" y="2963863"/>
            <a:ext cx="2335212" cy="233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FCB6979D-C1B7-8A24-1B86-DF0DEFB115E6}"/>
              </a:ext>
            </a:extLst>
          </p:cNvPr>
          <p:cNvPicPr>
            <a:picLocks noChangeAspect="1"/>
          </p:cNvPicPr>
          <p:nvPr/>
        </p:nvPicPr>
        <p:blipFill>
          <a:blip r:embed="rId3"/>
          <a:stretch>
            <a:fillRect/>
          </a:stretch>
        </p:blipFill>
        <p:spPr>
          <a:xfrm>
            <a:off x="111125" y="1800225"/>
            <a:ext cx="6660000" cy="6387395"/>
          </a:xfrm>
          <a:prstGeom prst="rect">
            <a:avLst/>
          </a:prstGeom>
        </p:spPr>
      </p:pic>
      <p:sp>
        <p:nvSpPr>
          <p:cNvPr id="24579" name="スライド番号プレースホルダー 2">
            <a:extLst>
              <a:ext uri="{FF2B5EF4-FFF2-40B4-BE49-F238E27FC236}">
                <a16:creationId xmlns:a16="http://schemas.microsoft.com/office/drawing/2014/main" id="{B5B3BDF8-AD52-C6CE-15D9-2253AD77437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D3222217-E2FB-452E-A589-580CA1F65F64}" type="slidenum">
              <a:rPr lang="ja-JP" altLang="en-US" smtClean="0">
                <a:solidFill>
                  <a:srgbClr val="898989"/>
                </a:solidFill>
                <a:latin typeface="メイリオ" panose="020B0604030504040204" pitchFamily="50" charset="-128"/>
                <a:ea typeface="メイリオ" panose="020B0604030504040204" pitchFamily="50" charset="-128"/>
              </a:rPr>
              <a:pPr/>
              <a:t>10</a:t>
            </a:fld>
            <a:endParaRPr lang="ja-JP" altLang="en-US" dirty="0">
              <a:solidFill>
                <a:srgbClr val="898989"/>
              </a:solidFill>
              <a:latin typeface="メイリオ" panose="020B0604030504040204" pitchFamily="50" charset="-128"/>
              <a:ea typeface="メイリオ" panose="020B0604030504040204" pitchFamily="50" charset="-128"/>
            </a:endParaRPr>
          </a:p>
        </p:txBody>
      </p:sp>
      <p:sp>
        <p:nvSpPr>
          <p:cNvPr id="24580" name="正方形/長方形 3">
            <a:extLst>
              <a:ext uri="{FF2B5EF4-FFF2-40B4-BE49-F238E27FC236}">
                <a16:creationId xmlns:a16="http://schemas.microsoft.com/office/drawing/2014/main" id="{D1D5E817-668A-61AF-DFEF-DBC8774A5F8F}"/>
              </a:ext>
            </a:extLst>
          </p:cNvPr>
          <p:cNvSpPr>
            <a:spLocks noChangeArrowheads="1"/>
          </p:cNvSpPr>
          <p:nvPr/>
        </p:nvSpPr>
        <p:spPr bwMode="auto">
          <a:xfrm>
            <a:off x="98425" y="979488"/>
            <a:ext cx="6661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a:r>
              <a:rPr lang="ja-JP" altLang="en-US" sz="1400" b="1" dirty="0">
                <a:latin typeface="メイリオ" panose="020B0604030504040204" pitchFamily="50" charset="-128"/>
                <a:ea typeface="メイリオ" panose="020B0604030504040204" pitchFamily="50" charset="-128"/>
              </a:rPr>
              <a:t>性年代別メディア総接触時間の構成比</a:t>
            </a:r>
            <a:r>
              <a:rPr lang="en-US" altLang="ja-JP" sz="1400" b="1" dirty="0">
                <a:latin typeface="メイリオ" panose="020B0604030504040204" pitchFamily="50" charset="-128"/>
                <a:ea typeface="メイリオ" panose="020B0604030504040204" pitchFamily="50" charset="-128"/>
              </a:rPr>
              <a:t>(1</a:t>
            </a:r>
            <a:r>
              <a:rPr lang="ja-JP" altLang="en-US" sz="1400" b="1" dirty="0">
                <a:latin typeface="メイリオ" panose="020B0604030504040204" pitchFamily="50" charset="-128"/>
                <a:ea typeface="メイリオ" panose="020B0604030504040204" pitchFamily="50" charset="-128"/>
              </a:rPr>
              <a:t>日あたり・週平均 </a:t>
            </a:r>
            <a:r>
              <a:rPr lang="en-US" altLang="ja-JP" sz="1400" b="1" dirty="0">
                <a:latin typeface="メイリオ" panose="020B0604030504040204" pitchFamily="50" charset="-128"/>
                <a:ea typeface="メイリオ" panose="020B0604030504040204" pitchFamily="50" charset="-128"/>
              </a:rPr>
              <a:t>2023</a:t>
            </a:r>
            <a:r>
              <a:rPr lang="ja-JP" altLang="en-US" sz="1400" b="1" dirty="0">
                <a:latin typeface="メイリオ" panose="020B0604030504040204" pitchFamily="50" charset="-128"/>
                <a:ea typeface="メイリオ" panose="020B0604030504040204" pitchFamily="50" charset="-128"/>
              </a:rPr>
              <a:t>年</a:t>
            </a:r>
            <a:r>
              <a:rPr lang="en-US" altLang="ja-JP" sz="1400" b="1" dirty="0">
                <a:latin typeface="メイリオ" panose="020B0604030504040204" pitchFamily="50" charset="-128"/>
                <a:ea typeface="メイリオ" panose="020B0604030504040204" pitchFamily="50" charset="-128"/>
              </a:rPr>
              <a:t>)</a:t>
            </a:r>
            <a:endParaRPr lang="en-US" altLang="ja-JP" sz="1400" b="1" strike="sngStrike" dirty="0">
              <a:latin typeface="メイリオ" panose="020B0604030504040204" pitchFamily="50" charset="-128"/>
              <a:ea typeface="メイリオ" panose="020B060403050404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C397B964-6C8C-24AA-9515-7BCE394E89FC}"/>
              </a:ext>
            </a:extLst>
          </p:cNvPr>
          <p:cNvSpPr/>
          <p:nvPr/>
        </p:nvSpPr>
        <p:spPr>
          <a:xfrm>
            <a:off x="2205038" y="2922588"/>
            <a:ext cx="2500312" cy="477837"/>
          </a:xfrm>
          <a:prstGeom prst="rect">
            <a:avLst/>
          </a:prstGeom>
          <a:solidFill>
            <a:srgbClr val="FFC1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16387" name="スライド番号プレースホルダー 2">
            <a:extLst>
              <a:ext uri="{FF2B5EF4-FFF2-40B4-BE49-F238E27FC236}">
                <a16:creationId xmlns:a16="http://schemas.microsoft.com/office/drawing/2014/main" id="{BFAC1F3C-A5F4-2E00-0716-992A2F0FF84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FEB9231-C709-4CE9-BC40-FE17571BA710}" type="slidenum">
              <a:rPr lang="ja-JP" altLang="en-US" smtClean="0">
                <a:solidFill>
                  <a:srgbClr val="898989"/>
                </a:solidFill>
                <a:latin typeface="メイリオ" panose="020B0604030504040204" pitchFamily="50" charset="-128"/>
                <a:ea typeface="メイリオ" panose="020B0604030504040204" pitchFamily="50" charset="-128"/>
              </a:rPr>
              <a:pPr/>
              <a:t>2</a:t>
            </a:fld>
            <a:endParaRPr lang="ja-JP" altLang="en-US" dirty="0">
              <a:solidFill>
                <a:srgbClr val="898989"/>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80535269-53EA-02F3-EE86-A461BCFFB3DF}"/>
              </a:ext>
            </a:extLst>
          </p:cNvPr>
          <p:cNvSpPr txBox="1"/>
          <p:nvPr/>
        </p:nvSpPr>
        <p:spPr>
          <a:xfrm>
            <a:off x="2401888" y="2922588"/>
            <a:ext cx="2108200" cy="398462"/>
          </a:xfrm>
          <a:prstGeom prst="rect">
            <a:avLst/>
          </a:prstGeom>
          <a:noFill/>
        </p:spPr>
        <p:txBody>
          <a:bodyPr wrap="none">
            <a:spAutoFit/>
          </a:bodyPr>
          <a:lstStyle/>
          <a:p>
            <a:pPr algn="ctr" eaLnBrk="1" fontAlgn="auto" hangingPunct="1">
              <a:lnSpc>
                <a:spcPct val="150000"/>
              </a:lnSpc>
              <a:spcBef>
                <a:spcPts val="0"/>
              </a:spcBef>
              <a:spcAft>
                <a:spcPts val="0"/>
              </a:spcAft>
              <a:defRPr/>
            </a:pPr>
            <a:r>
              <a:rPr lang="ja-JP" altLang="en-US" sz="1400" b="1" spc="300" dirty="0">
                <a:latin typeface="メイリオ"/>
                <a:ea typeface="メイリオ"/>
                <a:cs typeface="メイリオ"/>
              </a:rPr>
              <a:t>著作権などについて</a:t>
            </a:r>
            <a:endParaRPr lang="en-US" altLang="ja-JP" sz="1400" b="1" spc="300" dirty="0">
              <a:latin typeface="メイリオ"/>
              <a:ea typeface="メイリオ"/>
              <a:cs typeface="メイリオ"/>
            </a:endParaRPr>
          </a:p>
        </p:txBody>
      </p:sp>
      <p:sp>
        <p:nvSpPr>
          <p:cNvPr id="16389" name="テキスト ボックス 6">
            <a:extLst>
              <a:ext uri="{FF2B5EF4-FFF2-40B4-BE49-F238E27FC236}">
                <a16:creationId xmlns:a16="http://schemas.microsoft.com/office/drawing/2014/main" id="{003708F0-FD26-0C85-CE04-82C15A27FE49}"/>
              </a:ext>
            </a:extLst>
          </p:cNvPr>
          <p:cNvSpPr txBox="1">
            <a:spLocks noChangeArrowheads="1"/>
          </p:cNvSpPr>
          <p:nvPr/>
        </p:nvSpPr>
        <p:spPr bwMode="auto">
          <a:xfrm>
            <a:off x="396875" y="3675063"/>
            <a:ext cx="6065838"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pPr>
            <a:r>
              <a:rPr lang="ja-JP" altLang="en-US" sz="1100" dirty="0">
                <a:latin typeface="メイリオ" panose="020B0604030504040204" pitchFamily="50" charset="-128"/>
                <a:ea typeface="メイリオ" panose="020B0604030504040204" pitchFamily="50" charset="-128"/>
              </a:rPr>
              <a:t>調査結果を用いたグラフなどに含まれる一切の情報にかかる著作権などの一切の権利は、　　株式会社博報堂</a:t>
            </a:r>
            <a:r>
              <a:rPr lang="en-US" altLang="ja-JP" sz="1100" dirty="0">
                <a:latin typeface="メイリオ" panose="020B0604030504040204" pitchFamily="50" charset="-128"/>
                <a:ea typeface="メイリオ" panose="020B0604030504040204" pitchFamily="50" charset="-128"/>
              </a:rPr>
              <a:t>DY</a:t>
            </a:r>
            <a:r>
              <a:rPr lang="ja-JP" altLang="en-US" sz="1100" dirty="0">
                <a:latin typeface="メイリオ" panose="020B0604030504040204" pitchFamily="50" charset="-128"/>
                <a:ea typeface="メイリオ" panose="020B0604030504040204" pitchFamily="50" charset="-128"/>
              </a:rPr>
              <a:t>メディアパートナーズに帰属します。</a:t>
            </a:r>
          </a:p>
          <a:p>
            <a:pPr eaLnBrk="1" hangingPunct="1">
              <a:lnSpc>
                <a:spcPct val="150000"/>
              </a:lnSpc>
            </a:pPr>
            <a:r>
              <a:rPr lang="ja-JP" altLang="en-US" sz="1100" dirty="0">
                <a:latin typeface="メイリオ" panose="020B0604030504040204" pitchFamily="50" charset="-128"/>
                <a:ea typeface="メイリオ" panose="020B0604030504040204" pitchFamily="50" charset="-128"/>
              </a:rPr>
              <a:t>ユーザーの方々は、これらの情報を表示、複製、掲載、印刷などをすることができます。</a:t>
            </a:r>
            <a:endParaRPr lang="en-US" altLang="ja-JP" sz="1100" dirty="0">
              <a:latin typeface="メイリオ" panose="020B0604030504040204" pitchFamily="50" charset="-128"/>
              <a:ea typeface="メイリオ" panose="020B0604030504040204" pitchFamily="50" charset="-128"/>
            </a:endParaRPr>
          </a:p>
          <a:p>
            <a:pPr eaLnBrk="1" hangingPunct="1">
              <a:lnSpc>
                <a:spcPct val="150000"/>
              </a:lnSpc>
            </a:pPr>
            <a:endParaRPr lang="ja-JP" altLang="en-US" sz="1100" dirty="0">
              <a:latin typeface="メイリオ" panose="020B0604030504040204" pitchFamily="50" charset="-128"/>
              <a:ea typeface="メイリオ" panose="020B0604030504040204" pitchFamily="50" charset="-128"/>
            </a:endParaRPr>
          </a:p>
          <a:p>
            <a:pPr eaLnBrk="1" hangingPunct="1">
              <a:lnSpc>
                <a:spcPct val="150000"/>
              </a:lnSpc>
            </a:pPr>
            <a:r>
              <a:rPr lang="ja-JP" altLang="en-US" sz="1100" dirty="0">
                <a:latin typeface="メイリオ" panose="020B0604030504040204" pitchFamily="50" charset="-128"/>
                <a:ea typeface="メイリオ" panose="020B0604030504040204" pitchFamily="50" charset="-128"/>
              </a:rPr>
              <a:t>ただし、調査結果を用いたグラフなどに含まれる一切の情報そのものを改変することは</a:t>
            </a:r>
            <a:endParaRPr lang="en-US" altLang="ja-JP" sz="1100" dirty="0">
              <a:latin typeface="メイリオ" panose="020B0604030504040204" pitchFamily="50" charset="-128"/>
              <a:ea typeface="メイリオ" panose="020B0604030504040204" pitchFamily="50" charset="-128"/>
            </a:endParaRPr>
          </a:p>
          <a:p>
            <a:pPr eaLnBrk="1" hangingPunct="1">
              <a:lnSpc>
                <a:spcPct val="150000"/>
              </a:lnSpc>
            </a:pPr>
            <a:r>
              <a:rPr lang="ja-JP" altLang="en-US" sz="1100" dirty="0">
                <a:latin typeface="メイリオ" panose="020B0604030504040204" pitchFamily="50" charset="-128"/>
                <a:ea typeface="メイリオ" panose="020B0604030504040204" pitchFamily="50" charset="-128"/>
              </a:rPr>
              <a:t>認められません。</a:t>
            </a:r>
            <a:endParaRPr lang="en-US" altLang="ja-JP" sz="1100" dirty="0">
              <a:latin typeface="メイリオ" panose="020B0604030504040204" pitchFamily="50" charset="-128"/>
              <a:ea typeface="メイリオ" panose="020B0604030504040204" pitchFamily="50" charset="-128"/>
            </a:endParaRPr>
          </a:p>
          <a:p>
            <a:pPr eaLnBrk="1" hangingPunct="1">
              <a:lnSpc>
                <a:spcPct val="150000"/>
              </a:lnSpc>
            </a:pPr>
            <a:endParaRPr lang="ja-JP" altLang="en-US" sz="1100" dirty="0">
              <a:latin typeface="メイリオ" panose="020B0604030504040204" pitchFamily="50" charset="-128"/>
              <a:ea typeface="メイリオ" panose="020B0604030504040204" pitchFamily="50" charset="-128"/>
            </a:endParaRPr>
          </a:p>
          <a:p>
            <a:pPr eaLnBrk="1" hangingPunct="1">
              <a:lnSpc>
                <a:spcPct val="150000"/>
              </a:lnSpc>
            </a:pPr>
            <a:r>
              <a:rPr lang="ja-JP" altLang="en-US" sz="1100" dirty="0">
                <a:latin typeface="メイリオ" panose="020B0604030504040204" pitchFamily="50" charset="-128"/>
                <a:ea typeface="メイリオ" panose="020B0604030504040204" pitchFamily="50" charset="-128"/>
              </a:rPr>
              <a:t>また、ご利用の場合には、出典として</a:t>
            </a:r>
            <a:endParaRPr lang="en-US" altLang="ja-JP" sz="1100" dirty="0">
              <a:latin typeface="メイリオ" panose="020B0604030504040204" pitchFamily="50" charset="-128"/>
              <a:ea typeface="メイリオ" panose="020B0604030504040204" pitchFamily="50" charset="-128"/>
            </a:endParaRPr>
          </a:p>
          <a:p>
            <a:pPr eaLnBrk="1" hangingPunct="1">
              <a:lnSpc>
                <a:spcPct val="150000"/>
              </a:lnSpc>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博報堂</a:t>
            </a:r>
            <a:r>
              <a:rPr lang="en-US" altLang="ja-JP" sz="1100" dirty="0">
                <a:latin typeface="メイリオ" panose="020B0604030504040204" pitchFamily="50" charset="-128"/>
                <a:ea typeface="メイリオ" panose="020B0604030504040204" pitchFamily="50" charset="-128"/>
              </a:rPr>
              <a:t>DY</a:t>
            </a:r>
            <a:r>
              <a:rPr lang="ja-JP" altLang="en-US" sz="1100" dirty="0">
                <a:latin typeface="メイリオ" panose="020B0604030504040204" pitchFamily="50" charset="-128"/>
                <a:ea typeface="メイリオ" panose="020B0604030504040204" pitchFamily="50" charset="-128"/>
              </a:rPr>
              <a:t>メディアパートナーズ メディア環境研究所 「メディア定点調査</a:t>
            </a:r>
            <a:r>
              <a:rPr lang="en-US" altLang="ja-JP" sz="1100" dirty="0">
                <a:latin typeface="メイリオ" panose="020B0604030504040204" pitchFamily="50" charset="-128"/>
                <a:ea typeface="メイリオ" panose="020B0604030504040204" pitchFamily="50" charset="-128"/>
              </a:rPr>
              <a:t>2023</a:t>
            </a:r>
            <a:r>
              <a:rPr lang="ja-JP" altLang="en-US" sz="1100" dirty="0">
                <a:latin typeface="メイリオ" panose="020B0604030504040204" pitchFamily="50" charset="-128"/>
                <a:ea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rPr>
              <a:t>】</a:t>
            </a:r>
          </a:p>
          <a:p>
            <a:pPr eaLnBrk="1" hangingPunct="1">
              <a:lnSpc>
                <a:spcPct val="150000"/>
              </a:lnSpc>
            </a:pPr>
            <a:r>
              <a:rPr lang="ja-JP" altLang="en-US" sz="1100" dirty="0">
                <a:latin typeface="メイリオ" panose="020B0604030504040204" pitchFamily="50" charset="-128"/>
                <a:ea typeface="メイリオ" panose="020B0604030504040204" pitchFamily="50" charset="-128"/>
              </a:rPr>
              <a:t>を必ず明記してください。</a:t>
            </a:r>
            <a:endParaRPr lang="en-US" altLang="ja-JP" sz="1100" dirty="0">
              <a:latin typeface="メイリオ" panose="020B0604030504040204" pitchFamily="50" charset="-128"/>
              <a:ea typeface="メイリオ" panose="020B0604030504040204"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005590FD-5F1A-CE4B-0CBD-CEED4692924F}"/>
              </a:ext>
            </a:extLst>
          </p:cNvPr>
          <p:cNvPicPr>
            <a:picLocks noChangeAspect="1"/>
          </p:cNvPicPr>
          <p:nvPr/>
        </p:nvPicPr>
        <p:blipFill>
          <a:blip r:embed="rId3"/>
          <a:stretch>
            <a:fillRect/>
          </a:stretch>
        </p:blipFill>
        <p:spPr>
          <a:xfrm>
            <a:off x="111125" y="1260475"/>
            <a:ext cx="6660000" cy="7496613"/>
          </a:xfrm>
          <a:prstGeom prst="rect">
            <a:avLst/>
          </a:prstGeom>
        </p:spPr>
      </p:pic>
      <p:sp>
        <p:nvSpPr>
          <p:cNvPr id="18435" name="スライド番号プレースホルダー 2">
            <a:extLst>
              <a:ext uri="{FF2B5EF4-FFF2-40B4-BE49-F238E27FC236}">
                <a16:creationId xmlns:a16="http://schemas.microsoft.com/office/drawing/2014/main" id="{EDA443D0-2B21-7F11-D89E-1D95C9FAF15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5E649782-7A87-435E-9DF5-8F39AA55E5E0}" type="slidenum">
              <a:rPr lang="ja-JP" altLang="en-US" smtClean="0">
                <a:solidFill>
                  <a:srgbClr val="898989"/>
                </a:solidFill>
                <a:latin typeface="メイリオ" panose="020B0604030504040204" pitchFamily="50" charset="-128"/>
                <a:ea typeface="メイリオ" panose="020B0604030504040204" pitchFamily="50" charset="-128"/>
              </a:rPr>
              <a:pPr/>
              <a:t>3</a:t>
            </a:fld>
            <a:endParaRPr lang="ja-JP" altLang="en-US" dirty="0">
              <a:solidFill>
                <a:srgbClr val="898989"/>
              </a:solidFill>
              <a:latin typeface="メイリオ" panose="020B0604030504040204" pitchFamily="50" charset="-128"/>
              <a:ea typeface="メイリオ" panose="020B0604030504040204" pitchFamily="50" charset="-128"/>
            </a:endParaRPr>
          </a:p>
        </p:txBody>
      </p:sp>
      <p:sp>
        <p:nvSpPr>
          <p:cNvPr id="18436" name="正方形/長方形 3">
            <a:extLst>
              <a:ext uri="{FF2B5EF4-FFF2-40B4-BE49-F238E27FC236}">
                <a16:creationId xmlns:a16="http://schemas.microsoft.com/office/drawing/2014/main" id="{02E002F3-A47C-FAAC-627C-642835A56BC1}"/>
              </a:ext>
            </a:extLst>
          </p:cNvPr>
          <p:cNvSpPr>
            <a:spLocks noChangeArrowheads="1"/>
          </p:cNvSpPr>
          <p:nvPr/>
        </p:nvSpPr>
        <p:spPr bwMode="auto">
          <a:xfrm>
            <a:off x="98425" y="979488"/>
            <a:ext cx="66611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400" b="1" dirty="0">
                <a:latin typeface="メイリオ" panose="020B0604030504040204" pitchFamily="50" charset="-128"/>
                <a:ea typeface="メイリオ" panose="020B0604030504040204" pitchFamily="50" charset="-128"/>
              </a:rPr>
              <a:t>メディア総接触時間の時系列推移</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１日あたり・週平均</a:t>
            </a:r>
            <a:r>
              <a:rPr lang="en-US" altLang="ja-JP" sz="1400" b="1" dirty="0">
                <a:latin typeface="メイリオ" panose="020B0604030504040204" pitchFamily="50" charset="-128"/>
                <a:ea typeface="メイリオ" panose="020B0604030504040204" pitchFamily="50" charset="-128"/>
              </a:rPr>
              <a:t>)</a:t>
            </a:r>
            <a:endParaRPr lang="en-US" altLang="ja-JP" sz="1400" b="1" strike="sngStrike"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9112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2648D20A-3DCF-6A85-6B96-915A50F66E85}"/>
              </a:ext>
            </a:extLst>
          </p:cNvPr>
          <p:cNvPicPr>
            <a:picLocks noChangeAspect="1"/>
          </p:cNvPicPr>
          <p:nvPr/>
        </p:nvPicPr>
        <p:blipFill>
          <a:blip r:embed="rId3"/>
          <a:stretch>
            <a:fillRect/>
          </a:stretch>
        </p:blipFill>
        <p:spPr>
          <a:xfrm>
            <a:off x="111125" y="1260475"/>
            <a:ext cx="6660000" cy="7496613"/>
          </a:xfrm>
          <a:prstGeom prst="rect">
            <a:avLst/>
          </a:prstGeom>
        </p:spPr>
      </p:pic>
      <p:sp>
        <p:nvSpPr>
          <p:cNvPr id="20483" name="スライド番号プレースホルダー 2">
            <a:extLst>
              <a:ext uri="{FF2B5EF4-FFF2-40B4-BE49-F238E27FC236}">
                <a16:creationId xmlns:a16="http://schemas.microsoft.com/office/drawing/2014/main" id="{FF700F73-FEBC-7A45-6CE8-8D7959CCE14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7BF6DA20-34B9-4E2C-8EAC-D4D98BAF3822}" type="slidenum">
              <a:rPr lang="ja-JP" altLang="en-US" smtClean="0">
                <a:solidFill>
                  <a:srgbClr val="898989"/>
                </a:solidFill>
                <a:latin typeface="メイリオ" panose="020B0604030504040204" pitchFamily="50" charset="-128"/>
                <a:ea typeface="メイリオ" panose="020B0604030504040204" pitchFamily="50" charset="-128"/>
              </a:rPr>
              <a:pPr/>
              <a:t>4</a:t>
            </a:fld>
            <a:endParaRPr lang="ja-JP" altLang="en-US" dirty="0">
              <a:solidFill>
                <a:srgbClr val="898989"/>
              </a:solidFill>
              <a:latin typeface="メイリオ" panose="020B0604030504040204" pitchFamily="50" charset="-128"/>
              <a:ea typeface="メイリオ" panose="020B0604030504040204" pitchFamily="50" charset="-128"/>
            </a:endParaRPr>
          </a:p>
        </p:txBody>
      </p:sp>
      <p:sp>
        <p:nvSpPr>
          <p:cNvPr id="20484" name="正方形/長方形 4">
            <a:extLst>
              <a:ext uri="{FF2B5EF4-FFF2-40B4-BE49-F238E27FC236}">
                <a16:creationId xmlns:a16="http://schemas.microsoft.com/office/drawing/2014/main" id="{67EC1D1C-813E-44E5-0AD0-2084812BD031}"/>
              </a:ext>
            </a:extLst>
          </p:cNvPr>
          <p:cNvSpPr>
            <a:spLocks noChangeArrowheads="1"/>
          </p:cNvSpPr>
          <p:nvPr/>
        </p:nvSpPr>
        <p:spPr bwMode="auto">
          <a:xfrm>
            <a:off x="98425" y="979488"/>
            <a:ext cx="66611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400" b="1" dirty="0">
                <a:latin typeface="メイリオ" panose="020B0604030504040204" pitchFamily="50" charset="-128"/>
                <a:ea typeface="メイリオ" panose="020B0604030504040204" pitchFamily="50" charset="-128"/>
              </a:rPr>
              <a:t>メディア総接触時間の構成比 時系列推移</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１日あたり・週平均</a:t>
            </a:r>
            <a:r>
              <a:rPr lang="en-US" altLang="ja-JP" sz="1400" b="1" dirty="0">
                <a:latin typeface="メイリオ" panose="020B0604030504040204" pitchFamily="50" charset="-128"/>
                <a:ea typeface="メイリオ" panose="020B0604030504040204" pitchFamily="50" charset="-128"/>
              </a:rPr>
              <a:t>)</a:t>
            </a:r>
            <a:endParaRPr lang="en-US" altLang="ja-JP" sz="1400" b="1" strike="sngStrike"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76013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B59B07F9-8A9B-04A0-BFAF-6354250F07E5}"/>
              </a:ext>
            </a:extLst>
          </p:cNvPr>
          <p:cNvPicPr>
            <a:picLocks noChangeAspect="1"/>
          </p:cNvPicPr>
          <p:nvPr/>
        </p:nvPicPr>
        <p:blipFill>
          <a:blip r:embed="rId3"/>
          <a:stretch>
            <a:fillRect/>
          </a:stretch>
        </p:blipFill>
        <p:spPr>
          <a:xfrm>
            <a:off x="111125" y="1800225"/>
            <a:ext cx="6660000" cy="5265071"/>
          </a:xfrm>
          <a:prstGeom prst="rect">
            <a:avLst/>
          </a:prstGeom>
        </p:spPr>
      </p:pic>
      <p:sp>
        <p:nvSpPr>
          <p:cNvPr id="36867" name="スライド番号プレースホルダー 2">
            <a:extLst>
              <a:ext uri="{FF2B5EF4-FFF2-40B4-BE49-F238E27FC236}">
                <a16:creationId xmlns:a16="http://schemas.microsoft.com/office/drawing/2014/main" id="{8700BD3B-AE6E-3409-EE6D-40D4E5CC960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6E9DFFD-34DE-4655-B08E-ACC4B8962174}" type="slidenum">
              <a:rPr lang="ja-JP" altLang="en-US" smtClean="0">
                <a:solidFill>
                  <a:srgbClr val="898989"/>
                </a:solidFill>
                <a:latin typeface="メイリオ" panose="020B0604030504040204" pitchFamily="50" charset="-128"/>
                <a:ea typeface="メイリオ" panose="020B0604030504040204" pitchFamily="50" charset="-128"/>
              </a:rPr>
              <a:pPr/>
              <a:t>5</a:t>
            </a:fld>
            <a:endParaRPr lang="ja-JP" altLang="en-US" dirty="0">
              <a:solidFill>
                <a:srgbClr val="898989"/>
              </a:solidFill>
              <a:latin typeface="メイリオ" panose="020B0604030504040204" pitchFamily="50" charset="-128"/>
              <a:ea typeface="メイリオ" panose="020B0604030504040204" pitchFamily="50" charset="-128"/>
            </a:endParaRPr>
          </a:p>
        </p:txBody>
      </p:sp>
      <p:sp>
        <p:nvSpPr>
          <p:cNvPr id="36868" name="正方形/長方形 4">
            <a:extLst>
              <a:ext uri="{FF2B5EF4-FFF2-40B4-BE49-F238E27FC236}">
                <a16:creationId xmlns:a16="http://schemas.microsoft.com/office/drawing/2014/main" id="{D00262A9-ABCD-4CA6-7E85-C36E9042AD6E}"/>
              </a:ext>
            </a:extLst>
          </p:cNvPr>
          <p:cNvSpPr>
            <a:spLocks noChangeArrowheads="1"/>
          </p:cNvSpPr>
          <p:nvPr/>
        </p:nvSpPr>
        <p:spPr bwMode="auto">
          <a:xfrm>
            <a:off x="98425" y="979488"/>
            <a:ext cx="66611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400" b="1" dirty="0">
                <a:latin typeface="メイリオ" panose="020B0604030504040204" pitchFamily="50" charset="-128"/>
                <a:ea typeface="メイリオ" panose="020B0604030504040204" pitchFamily="50" charset="-128"/>
              </a:rPr>
              <a:t>テレビ インターネット接続率 関連機器所有率の時系列推移</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38B8BCAB-CFA8-DBB5-0F15-951333014479}"/>
              </a:ext>
            </a:extLst>
          </p:cNvPr>
          <p:cNvPicPr>
            <a:picLocks noChangeAspect="1"/>
          </p:cNvPicPr>
          <p:nvPr/>
        </p:nvPicPr>
        <p:blipFill>
          <a:blip r:embed="rId3"/>
          <a:stretch>
            <a:fillRect/>
          </a:stretch>
        </p:blipFill>
        <p:spPr>
          <a:xfrm>
            <a:off x="111125" y="1800225"/>
            <a:ext cx="6660000" cy="5265071"/>
          </a:xfrm>
          <a:prstGeom prst="rect">
            <a:avLst/>
          </a:prstGeom>
        </p:spPr>
      </p:pic>
      <p:sp>
        <p:nvSpPr>
          <p:cNvPr id="36867" name="スライド番号プレースホルダー 2">
            <a:extLst>
              <a:ext uri="{FF2B5EF4-FFF2-40B4-BE49-F238E27FC236}">
                <a16:creationId xmlns:a16="http://schemas.microsoft.com/office/drawing/2014/main" id="{8700BD3B-AE6E-3409-EE6D-40D4E5CC960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6E9DFFD-34DE-4655-B08E-ACC4B8962174}" type="slidenum">
              <a:rPr lang="ja-JP" altLang="en-US" smtClean="0">
                <a:solidFill>
                  <a:srgbClr val="898989"/>
                </a:solidFill>
                <a:latin typeface="メイリオ" panose="020B0604030504040204" pitchFamily="50" charset="-128"/>
                <a:ea typeface="メイリオ" panose="020B0604030504040204" pitchFamily="50" charset="-128"/>
              </a:rPr>
              <a:pPr/>
              <a:t>6</a:t>
            </a:fld>
            <a:endParaRPr lang="ja-JP" altLang="en-US" dirty="0">
              <a:solidFill>
                <a:srgbClr val="898989"/>
              </a:solidFill>
              <a:latin typeface="メイリオ" panose="020B0604030504040204" pitchFamily="50" charset="-128"/>
              <a:ea typeface="メイリオ" panose="020B0604030504040204" pitchFamily="50" charset="-128"/>
            </a:endParaRPr>
          </a:p>
        </p:txBody>
      </p:sp>
      <p:sp>
        <p:nvSpPr>
          <p:cNvPr id="36868" name="正方形/長方形 4">
            <a:extLst>
              <a:ext uri="{FF2B5EF4-FFF2-40B4-BE49-F238E27FC236}">
                <a16:creationId xmlns:a16="http://schemas.microsoft.com/office/drawing/2014/main" id="{D00262A9-ABCD-4CA6-7E85-C36E9042AD6E}"/>
              </a:ext>
            </a:extLst>
          </p:cNvPr>
          <p:cNvSpPr>
            <a:spLocks noChangeArrowheads="1"/>
          </p:cNvSpPr>
          <p:nvPr/>
        </p:nvSpPr>
        <p:spPr bwMode="auto">
          <a:xfrm>
            <a:off x="98425" y="979488"/>
            <a:ext cx="66611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400" b="1" dirty="0">
                <a:latin typeface="メイリオ" panose="020B0604030504040204" pitchFamily="50" charset="-128"/>
                <a:ea typeface="メイリオ" panose="020B0604030504040204" pitchFamily="50" charset="-128"/>
              </a:rPr>
              <a:t>配信サービス利用率の時系列推移</a:t>
            </a:r>
            <a:endParaRPr lang="ja-JP" altLang="en-US" sz="1400" b="1" strike="sngStrike"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34495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559E160B-41FA-ABCB-F542-B49CC17F5AA9}"/>
              </a:ext>
            </a:extLst>
          </p:cNvPr>
          <p:cNvPicPr>
            <a:picLocks noChangeAspect="1"/>
          </p:cNvPicPr>
          <p:nvPr/>
        </p:nvPicPr>
        <p:blipFill>
          <a:blip r:embed="rId3"/>
          <a:stretch>
            <a:fillRect/>
          </a:stretch>
        </p:blipFill>
        <p:spPr>
          <a:xfrm>
            <a:off x="180975" y="1800225"/>
            <a:ext cx="6660000" cy="3584825"/>
          </a:xfrm>
          <a:prstGeom prst="rect">
            <a:avLst/>
          </a:prstGeom>
        </p:spPr>
      </p:pic>
      <p:sp>
        <p:nvSpPr>
          <p:cNvPr id="26627" name="スライド番号プレースホルダー 2">
            <a:extLst>
              <a:ext uri="{FF2B5EF4-FFF2-40B4-BE49-F238E27FC236}">
                <a16:creationId xmlns:a16="http://schemas.microsoft.com/office/drawing/2014/main" id="{B6F5D0DD-B247-AFB3-77B9-9E44CF58CA9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E35D5AC7-BFFB-44BC-A198-AF3C4FEBCE5D}" type="slidenum">
              <a:rPr lang="ja-JP" altLang="en-US" smtClean="0">
                <a:solidFill>
                  <a:srgbClr val="898989"/>
                </a:solidFill>
                <a:latin typeface="メイリオ" panose="020B0604030504040204" pitchFamily="50" charset="-128"/>
                <a:ea typeface="メイリオ" panose="020B0604030504040204" pitchFamily="50" charset="-128"/>
              </a:rPr>
              <a:pPr/>
              <a:t>7</a:t>
            </a:fld>
            <a:endParaRPr lang="ja-JP" altLang="en-US" dirty="0">
              <a:solidFill>
                <a:srgbClr val="898989"/>
              </a:solidFill>
              <a:latin typeface="メイリオ" panose="020B0604030504040204" pitchFamily="50" charset="-128"/>
              <a:ea typeface="メイリオ" panose="020B0604030504040204" pitchFamily="50" charset="-128"/>
            </a:endParaRPr>
          </a:p>
        </p:txBody>
      </p:sp>
      <p:sp>
        <p:nvSpPr>
          <p:cNvPr id="26628" name="正方形/長方形 4">
            <a:extLst>
              <a:ext uri="{FF2B5EF4-FFF2-40B4-BE49-F238E27FC236}">
                <a16:creationId xmlns:a16="http://schemas.microsoft.com/office/drawing/2014/main" id="{A78D271B-E0F2-A53D-5D26-0D7F2232DB9C}"/>
              </a:ext>
            </a:extLst>
          </p:cNvPr>
          <p:cNvSpPr>
            <a:spLocks noChangeArrowheads="1"/>
          </p:cNvSpPr>
          <p:nvPr/>
        </p:nvSpPr>
        <p:spPr bwMode="auto">
          <a:xfrm>
            <a:off x="98425" y="979488"/>
            <a:ext cx="66611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a:r>
              <a:rPr lang="ja-JP" altLang="en-US" sz="1400" b="1" dirty="0">
                <a:latin typeface="メイリオ" panose="020B0604030504040204" pitchFamily="50" charset="-128"/>
                <a:ea typeface="メイリオ" panose="020B0604030504040204" pitchFamily="50" charset="-128"/>
              </a:rPr>
              <a:t>「テレビ」を見る時間にしたものの時系列推移</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070571D9-2730-8945-9719-FA02E69CD2CA}"/>
              </a:ext>
            </a:extLst>
          </p:cNvPr>
          <p:cNvPicPr>
            <a:picLocks noChangeAspect="1"/>
          </p:cNvPicPr>
          <p:nvPr/>
        </p:nvPicPr>
        <p:blipFill>
          <a:blip r:embed="rId3"/>
          <a:stretch>
            <a:fillRect/>
          </a:stretch>
        </p:blipFill>
        <p:spPr>
          <a:xfrm>
            <a:off x="111125" y="1800225"/>
            <a:ext cx="6660000" cy="5265071"/>
          </a:xfrm>
          <a:prstGeom prst="rect">
            <a:avLst/>
          </a:prstGeom>
        </p:spPr>
      </p:pic>
      <p:sp>
        <p:nvSpPr>
          <p:cNvPr id="28675" name="スライド番号プレースホルダー 2">
            <a:extLst>
              <a:ext uri="{FF2B5EF4-FFF2-40B4-BE49-F238E27FC236}">
                <a16:creationId xmlns:a16="http://schemas.microsoft.com/office/drawing/2014/main" id="{CD905B5B-4042-AFEC-7025-A7AA357A3A7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CC453DBB-8142-4754-85FB-4CA2F24E8557}" type="slidenum">
              <a:rPr lang="ja-JP" altLang="en-US" smtClean="0">
                <a:solidFill>
                  <a:srgbClr val="898989"/>
                </a:solidFill>
                <a:latin typeface="メイリオ" panose="020B0604030504040204" pitchFamily="50" charset="-128"/>
                <a:ea typeface="メイリオ" panose="020B0604030504040204" pitchFamily="50" charset="-128"/>
              </a:rPr>
              <a:pPr/>
              <a:t>8</a:t>
            </a:fld>
            <a:endParaRPr lang="ja-JP" altLang="en-US" dirty="0">
              <a:solidFill>
                <a:srgbClr val="898989"/>
              </a:solidFill>
              <a:latin typeface="メイリオ" panose="020B0604030504040204" pitchFamily="50" charset="-128"/>
              <a:ea typeface="メイリオ" panose="020B0604030504040204" pitchFamily="50" charset="-128"/>
            </a:endParaRPr>
          </a:p>
        </p:txBody>
      </p:sp>
      <p:sp>
        <p:nvSpPr>
          <p:cNvPr id="28676" name="正方形/長方形 4">
            <a:extLst>
              <a:ext uri="{FF2B5EF4-FFF2-40B4-BE49-F238E27FC236}">
                <a16:creationId xmlns:a16="http://schemas.microsoft.com/office/drawing/2014/main" id="{9D8AA4B0-B495-C37C-34B9-D6DE5B45D7FA}"/>
              </a:ext>
            </a:extLst>
          </p:cNvPr>
          <p:cNvSpPr>
            <a:spLocks noChangeArrowheads="1"/>
          </p:cNvSpPr>
          <p:nvPr/>
        </p:nvSpPr>
        <p:spPr bwMode="auto">
          <a:xfrm>
            <a:off x="98425" y="979488"/>
            <a:ext cx="66611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just"/>
            <a:r>
              <a:rPr lang="ja-JP" altLang="en-US" sz="1400" b="1" dirty="0">
                <a:latin typeface="メイリオ" panose="020B0604030504040204" pitchFamily="50" charset="-128"/>
                <a:ea typeface="メイリオ" panose="020B0604030504040204" pitchFamily="50" charset="-128"/>
              </a:rPr>
              <a:t>スマートフォンでのテレビ番組視聴 利用率</a:t>
            </a:r>
            <a:r>
              <a:rPr lang="en-US" altLang="ja-JP" sz="1600" b="1" baseline="40000"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の時系列推移</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A7393C69-784A-7ED9-BBD3-154FE96FDBBF}"/>
              </a:ext>
            </a:extLst>
          </p:cNvPr>
          <p:cNvPicPr>
            <a:picLocks noChangeAspect="1"/>
          </p:cNvPicPr>
          <p:nvPr/>
        </p:nvPicPr>
        <p:blipFill>
          <a:blip r:embed="rId3"/>
          <a:stretch>
            <a:fillRect/>
          </a:stretch>
        </p:blipFill>
        <p:spPr>
          <a:xfrm>
            <a:off x="111125" y="1800225"/>
            <a:ext cx="6660000" cy="6387395"/>
          </a:xfrm>
          <a:prstGeom prst="rect">
            <a:avLst/>
          </a:prstGeom>
        </p:spPr>
      </p:pic>
      <p:sp>
        <p:nvSpPr>
          <p:cNvPr id="22531" name="スライド番号プレースホルダー 2">
            <a:extLst>
              <a:ext uri="{FF2B5EF4-FFF2-40B4-BE49-F238E27FC236}">
                <a16:creationId xmlns:a16="http://schemas.microsoft.com/office/drawing/2014/main" id="{A2914C0D-3570-C34D-0C7D-14538BE2234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0866C1AA-833C-4429-97F3-133E005BE338}" type="slidenum">
              <a:rPr lang="ja-JP" altLang="en-US" smtClean="0">
                <a:solidFill>
                  <a:srgbClr val="898989"/>
                </a:solidFill>
                <a:latin typeface="メイリオ" panose="020B0604030504040204" pitchFamily="50" charset="-128"/>
                <a:ea typeface="メイリオ" panose="020B0604030504040204" pitchFamily="50" charset="-128"/>
              </a:rPr>
              <a:pPr/>
              <a:t>9</a:t>
            </a:fld>
            <a:endParaRPr lang="ja-JP" altLang="en-US" dirty="0">
              <a:solidFill>
                <a:srgbClr val="898989"/>
              </a:solidFill>
              <a:latin typeface="メイリオ" panose="020B0604030504040204" pitchFamily="50" charset="-128"/>
              <a:ea typeface="メイリオ" panose="020B0604030504040204" pitchFamily="50" charset="-128"/>
            </a:endParaRPr>
          </a:p>
        </p:txBody>
      </p:sp>
      <p:sp>
        <p:nvSpPr>
          <p:cNvPr id="22532" name="正方形/長方形 3">
            <a:extLst>
              <a:ext uri="{FF2B5EF4-FFF2-40B4-BE49-F238E27FC236}">
                <a16:creationId xmlns:a16="http://schemas.microsoft.com/office/drawing/2014/main" id="{36136E67-6482-141E-4D41-37DF6012F1B1}"/>
              </a:ext>
            </a:extLst>
          </p:cNvPr>
          <p:cNvSpPr>
            <a:spLocks noChangeArrowheads="1"/>
          </p:cNvSpPr>
          <p:nvPr/>
        </p:nvSpPr>
        <p:spPr bwMode="auto">
          <a:xfrm>
            <a:off x="98425" y="979488"/>
            <a:ext cx="66611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400" b="1" dirty="0">
                <a:latin typeface="メイリオ" panose="020B0604030504040204" pitchFamily="50" charset="-128"/>
                <a:ea typeface="メイリオ" panose="020B0604030504040204" pitchFamily="50" charset="-128"/>
              </a:rPr>
              <a:t>性年代別メディア総接触時間</a:t>
            </a:r>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１日あたり・週平均 </a:t>
            </a:r>
            <a:r>
              <a:rPr lang="en-US" altLang="ja-JP" sz="1400" b="1" dirty="0">
                <a:latin typeface="メイリオ" panose="020B0604030504040204" pitchFamily="50" charset="-128"/>
                <a:ea typeface="メイリオ" panose="020B0604030504040204" pitchFamily="50" charset="-128"/>
              </a:rPr>
              <a:t>2023</a:t>
            </a:r>
            <a:r>
              <a:rPr lang="ja-JP" altLang="en-US" sz="1400" b="1" dirty="0">
                <a:latin typeface="メイリオ" panose="020B0604030504040204" pitchFamily="50" charset="-128"/>
                <a:ea typeface="メイリオ" panose="020B0604030504040204" pitchFamily="50" charset="-128"/>
              </a:rPr>
              <a:t>年</a:t>
            </a:r>
            <a:r>
              <a:rPr lang="en-US" altLang="ja-JP" sz="1400" b="1" dirty="0">
                <a:latin typeface="メイリオ" panose="020B0604030504040204" pitchFamily="50" charset="-128"/>
                <a:ea typeface="メイリオ" panose="020B0604030504040204" pitchFamily="50" charset="-128"/>
              </a:rPr>
              <a:t>)</a:t>
            </a:r>
            <a:endParaRPr lang="en-US" altLang="ja-JP" sz="1400" b="1" strike="sngStrike" dirty="0">
              <a:latin typeface="メイリオ" panose="020B0604030504040204" pitchFamily="50" charset="-128"/>
              <a:ea typeface="メイリオ" panose="020B0604030504040204" pitchFamily="50" charset="-128"/>
            </a:endParaRPr>
          </a:p>
        </p:txBody>
      </p:sp>
    </p:spTree>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C100"/>
        </a:solidFill>
        <a:ln>
          <a:noFill/>
        </a:ln>
        <a:effectLst/>
      </a:spPr>
      <a:bodyPr rtlCol="0" anchor="ctr"/>
      <a:lstStyle>
        <a:defPPr algn="ctr">
          <a:defRPr kumimoji="1"/>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1358</TotalTime>
  <Words>231</Words>
  <Application>Microsoft Office PowerPoint</Application>
  <PresentationFormat>画面に合わせる (4:3)</PresentationFormat>
  <Paragraphs>39</Paragraphs>
  <Slides>10</Slides>
  <Notes>9</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メイリオ</vt:lpstr>
      <vt:lpstr>Arial</vt:lpstr>
      <vt:lpstr>Calibri</vt:lpstr>
      <vt:lpstr>ホワイト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eredie2</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博報堂DYMP</dc:creator>
  <cp:lastModifiedBy>新美　妙子</cp:lastModifiedBy>
  <cp:revision>115</cp:revision>
  <cp:lastPrinted>2023-05-18T08:12:47Z</cp:lastPrinted>
  <dcterms:created xsi:type="dcterms:W3CDTF">2017-07-14T07:29:48Z</dcterms:created>
  <dcterms:modified xsi:type="dcterms:W3CDTF">2023-05-24T01:16:40Z</dcterms:modified>
</cp:coreProperties>
</file>